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mai"/>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a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a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a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a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a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a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a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a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a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a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a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a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a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a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a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a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a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a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a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a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mai" altLang="ko-KR" b="1">
                <a:solidFill>
                  <a:schemeClr val="tx1">
                    <a:lumMod val="50000"/>
                    <a:lumOff val="50000"/>
                  </a:schemeClr>
                </a:solidFill>
              </a:rPr>
              <a:t>सं 72 परमेश् वरक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mai" altLang="ko-KR" sz="4400"/>
              <a:t>दोसर पुत्र हेरा गेल छल आ भेटैत अछि</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a:t>
            </a:r>
            <a:r xmlns:a="http://schemas.openxmlformats.org/drawingml/2006/main">
              <a:rPr altLang="en-US" lang="mai" sz="4000">
                <a:solidFill>
                  <a:srgbClr val="ff0000"/>
                </a:solidFill>
              </a:rPr>
              <a:t> </a:t>
            </a:r>
            <a:r xmlns:a="http://schemas.openxmlformats.org/drawingml/2006/main">
              <a:rPr altLang="ko-KR" lang="mai" sz="4000">
                <a:solidFill>
                  <a:srgbClr val="ff0000"/>
                </a:solidFill>
              </a:rPr>
              <a:t>प्रश्नोत्तरी</a:t>
            </a:r>
            <a:r xmlns:a="http://schemas.openxmlformats.org/drawingml/2006/main">
              <a:rPr altLang="en-US" lang="mai"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mai" sz="3200">
                <a:solidFill>
                  <a:schemeClr val="tx1">
                    <a:lumMod val="65000"/>
                    <a:lumOff val="35000"/>
                  </a:schemeClr>
                </a:solidFill>
              </a:rPr>
              <a:t>दोसर बेटाक संग बाप केहन व्यवहार केलनि जखन ओ घुरला पर?</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1 </a:t>
            </a:r>
            <a:r xmlns:a="http://schemas.openxmlformats.org/drawingml/2006/main">
              <a:rPr altLang="ko-KR" lang="mai" sz="2800">
                <a:solidFill>
                  <a:schemeClr val="tx1">
                    <a:lumMod val="65000"/>
                    <a:lumOff val="35000"/>
                  </a:schemeClr>
                </a:solidFill>
              </a:rPr>
              <a:t>दोसर बेटाकेँ लात मारि कऽ बाहर कऽ देलक।</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2 </a:t>
            </a:r>
            <a:r xmlns:a="http://schemas.openxmlformats.org/drawingml/2006/main">
              <a:rPr altLang="ko-KR" lang="mai" sz="2800">
                <a:solidFill>
                  <a:schemeClr val="tx1">
                    <a:lumMod val="65000"/>
                    <a:lumOff val="35000"/>
                  </a:schemeClr>
                </a:solidFill>
              </a:rPr>
              <a:t>दोसर बेटाकेँ मारि देलक।</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3 </a:t>
            </a:r>
            <a:r xmlns:a="http://schemas.openxmlformats.org/drawingml/2006/main">
              <a:rPr altLang="ko-KR" lang="mai" sz="2800">
                <a:solidFill>
                  <a:schemeClr val="tx1">
                    <a:lumMod val="65000"/>
                    <a:lumOff val="35000"/>
                  </a:schemeClr>
                </a:solidFill>
              </a:rPr>
              <a:t>दोसर बेटाकेँ नहि देखलक।</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4 </a:t>
            </a:r>
            <a:r xmlns:a="http://schemas.openxmlformats.org/drawingml/2006/main">
              <a:rPr altLang="ko-KR" lang="mai" sz="2800">
                <a:solidFill>
                  <a:schemeClr val="tx1">
                    <a:lumMod val="65000"/>
                    <a:lumOff val="35000"/>
                  </a:schemeClr>
                </a:solidFill>
              </a:rPr>
              <a:t>दोसर पुत्रक स्वागत प्रसन्नतापूर्वक केलनि।</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rgbClr val="ff0000"/>
                </a:solidFill>
              </a:rPr>
              <a:t>4 </a:t>
            </a:r>
            <a:r xmlns:a="http://schemas.openxmlformats.org/drawingml/2006/main">
              <a:rPr altLang="ko-KR" lang="mai" sz="2800">
                <a:solidFill>
                  <a:srgbClr val="ff0000"/>
                </a:solidFill>
              </a:rPr>
              <a:t>दोसर पुत्रक स्वागत प्रसन्नतापूर्वक केलनि।</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ai" altLang="ko-KR" b="1">
                <a:solidFill>
                  <a:schemeClr val="tx1">
                    <a:lumMod val="50000"/>
                    <a:lumOff val="50000"/>
                  </a:schemeClr>
                </a:solidFill>
              </a:rPr>
              <a:t>सं 81परमेश् वरक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mai" altLang="ko-KR" sz="4400"/>
              <a:t>दस हजार प्रतिभाक बकाया एकटा ऋणी</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mai" sz="3600"/>
              <a:t>'की अहाँ केँ अपन संगी नौकर पर ओहिना दया नहि करबाक चाही छल जेना हम अहाँ पर केने रही?'</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ai" sz="2800">
                <a:solidFill>
                  <a:schemeClr val="tx1">
                    <a:lumMod val="65000"/>
                    <a:lumOff val="35000"/>
                  </a:schemeClr>
                </a:solidFill>
              </a:rPr>
              <a:t>मैथ्यू</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१८: १.</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एकटा एहन आदमी छल जेकरा राजा पर दस हजार टोला कर्ज छल। राजा ओहि आदमी पर दया केलक, कर्ज रद्द क देलक।</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मुदा जखन ओ आदमी बाहर निकलल तऽ ओकरा अपन एकटा सहचर नोकर भेटलैक जे ओकरा पर सौ दीनारी कर्ज छलैक। ओ ओकरा पकड़ि लेलक आ ओकरा पर तमसा गेल। “हमरा पर जे कर्जा अछि से चुकाउ!”</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mai" sz="3200">
                <a:solidFill>
                  <a:schemeClr val="tx1">
                    <a:lumMod val="65000"/>
                    <a:lumOff val="35000"/>
                  </a:schemeClr>
                </a:solidFill>
              </a:rPr>
              <a:t>ओ अपन संगी नोकर केँ जेल मे फेकि देलक। राजा अपन दोसर नोकर सँ ई समाचार सुनलनि।</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तखन राजा तमसा गेलाह आ नोकर केँ वापस बजौलनि। “हम अहाँक ओ सभ कर्ज एहि लेल रद्द क’ देलियैक जे अहाँ हमरासँ निहोरा केने रही। की अहाँ केँ अपन संगी नोकर पर ओहिना दया नहि करबाक चाही छल जेना हम अहाँ पर केलहुँ?”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यीशु कहलनि, “जहिना स् वर्ग मे हमर सभक पिता अहाँ सभ केँ क्षमा कयलनि, तहिना अहाँ सभ केँ एक-दोसर केँ क्षमा करबाक चाही।”</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t>आजुक पाठ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mai" sz="3200">
                <a:solidFill>
                  <a:schemeClr val="tx1">
                    <a:lumMod val="65000"/>
                    <a:lumOff val="35000"/>
                  </a:schemeClr>
                </a:solidFill>
              </a:rPr>
              <a:t>एकटा नौकर के दस हजार टोला के बहुत पैघ कर्ज मुक्त भ गेलै।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मुदा ओ अपन संगी नोकर केँ माफ नहि केलनि जे हुनका पर एक सय दीनारी कर्ज छलनि।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ई कृतघ्न मनोवृत्ति अछि।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हम सभ सेहो यीशुक द्वारा कृपा सँ क्षमा आ उद्धार पाबि गेलहुँ।</a:t>
            </a:r>
            <a:r xmlns:a="http://schemas.openxmlformats.org/drawingml/2006/main">
              <a:rPr altLang="en-US" lang="mai" sz="3200">
                <a:solidFill>
                  <a:schemeClr val="tx1">
                    <a:lumMod val="65000"/>
                    <a:lumOff val="35000"/>
                  </a:schemeClr>
                </a:solidFill>
              </a:rPr>
              <a:t> </a:t>
            </a:r>
            <a:r xmlns:a="http://schemas.openxmlformats.org/drawingml/2006/main">
              <a:rPr altLang="ko-KR" lang="mai" sz="3200">
                <a:solidFill>
                  <a:schemeClr val="tx1">
                    <a:lumMod val="65000"/>
                    <a:lumOff val="35000"/>
                  </a:schemeClr>
                </a:solidFill>
              </a:rPr>
              <a:t>जँ ओहि कृपा केँ नहि बिसरब त' जे हमरा सभक संग अन्याय केने छथि ओकरा माफ करय पड़त।</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mai" sz="3200"/>
              <a:t>जेसु के छथि ?</a:t>
            </a:r>
            <a:r xmlns:a="http://schemas.openxmlformats.org/drawingml/2006/main">
              <a:rPr altLang="en-US" lang="ma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rgbClr val="0070c0"/>
                </a:solidFill>
              </a:rPr>
              <a:t>यीशु छथि..</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यीशु वैह छथि जे हमरा सभ केँ अंत धरि क्षमा करैत छथि आ प्रेम करैत छथि।</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प्रश्नोत्तरी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mai" sz="3200">
                <a:solidFill>
                  <a:schemeClr val="tx1">
                    <a:lumMod val="65000"/>
                    <a:lumOff val="35000"/>
                  </a:schemeClr>
                </a:solidFill>
              </a:rPr>
              <a:t>कतेक पाइ राजा द्वारा राइट ऑफ भ' गेलैन्ह??</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1 </a:t>
            </a:r>
            <a:r xmlns:a="http://schemas.openxmlformats.org/drawingml/2006/main">
              <a:rPr altLang="ko-KR" lang="mai" sz="2800">
                <a:solidFill>
                  <a:schemeClr val="tx1">
                    <a:lumMod val="65000"/>
                    <a:lumOff val="35000"/>
                  </a:schemeClr>
                </a:solidFill>
              </a:rPr>
              <a:t>सौ दिनार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2 </a:t>
            </a:r>
            <a:r xmlns:a="http://schemas.openxmlformats.org/drawingml/2006/main">
              <a:rPr altLang="ko-KR" lang="mai" sz="2800">
                <a:solidFill>
                  <a:schemeClr val="tx1">
                    <a:lumMod val="65000"/>
                    <a:lumOff val="35000"/>
                  </a:schemeClr>
                </a:solidFill>
              </a:rPr>
              <a:t>दू सय दीनारी</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3 </a:t>
            </a:r>
            <a:r xmlns:a="http://schemas.openxmlformats.org/drawingml/2006/main">
              <a:rPr altLang="ko-KR" lang="mai" sz="2800">
                <a:solidFill>
                  <a:schemeClr val="tx1">
                    <a:lumMod val="65000"/>
                    <a:lumOff val="35000"/>
                  </a:schemeClr>
                </a:solidFill>
              </a:rPr>
              <a:t>सौ टैलेंट</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4 </a:t>
            </a:r>
            <a:r xmlns:a="http://schemas.openxmlformats.org/drawingml/2006/main">
              <a:rPr altLang="ko-KR" lang="mai" sz="2800">
                <a:solidFill>
                  <a:schemeClr val="tx1">
                    <a:lumMod val="65000"/>
                    <a:lumOff val="35000"/>
                  </a:schemeClr>
                </a:solidFill>
              </a:rPr>
              <a:t>दस हजार टैलेंट</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rgbClr val="ff0000"/>
                </a:solidFill>
              </a:rPr>
              <a:t>4 </a:t>
            </a:r>
            <a:r xmlns:a="http://schemas.openxmlformats.org/drawingml/2006/main">
              <a:rPr altLang="ko-KR" lang="mai" sz="2800">
                <a:solidFill>
                  <a:srgbClr val="ff0000"/>
                </a:solidFill>
              </a:rPr>
              <a:t>दस हजार टैलेंट</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t>आजुक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mai" sz="4000"/>
              <a:t>किएक तँ हमर ई बेटा मरि गेल छल आ फेर जीवित अछि। ओ हेरा गेल छल आ भेटि गेल अछि।' तेँ ओ सभ उत्सव मनाबय लगलाह।</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ai" sz="2800">
                <a:solidFill>
                  <a:schemeClr val="tx1">
                    <a:lumMod val="65000"/>
                    <a:lumOff val="35000"/>
                  </a:schemeClr>
                </a:solidFill>
              </a:rPr>
              <a:t>लूक</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१५:२४ मे</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mai" sz="3600"/>
              <a:t>'की अहाँ केँ अपन संगी नौकर पर ओहिना दया नहि करबाक चाही छल जेना हम अहाँ पर केने रही?'</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ai" sz="2800">
                <a:solidFill>
                  <a:schemeClr val="tx1">
                    <a:lumMod val="65000"/>
                    <a:lumOff val="35000"/>
                  </a:schemeClr>
                </a:solidFill>
              </a:rPr>
              <a:t>मैथ्यू</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१८: १.</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ai" altLang="ko-KR" b="1">
                <a:solidFill>
                  <a:schemeClr val="tx1">
                    <a:lumMod val="50000"/>
                    <a:lumOff val="50000"/>
                  </a:schemeClr>
                </a:solidFill>
              </a:rPr>
              <a:t>सं 82 परमेश् वरक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mai" altLang="ko-KR" sz="4400"/>
              <a:t>दाऊदक पुत्र केँ होसाना!</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mai" sz="3600"/>
              <a:t>हुनका सँ आगू जे भीड़ आ पाछू-पाछू जे लोक सभ चिचिया उठल छल, “दाऊदक पुत्र केँ होसाना!” "धन्य अछि जे प्रभुक नाम सँ अबैत अछि!" "होसन्ना उच्चतम मे!"</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ai" sz="2800">
                <a:solidFill>
                  <a:schemeClr val="tx1">
                    <a:lumMod val="65000"/>
                    <a:lumOff val="35000"/>
                  </a:schemeClr>
                </a:solidFill>
              </a:rPr>
              <a:t>मैथ्यू</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21:9 मे</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mai" altLang="ko-KR" sz="2600">
                <a:solidFill>
                  <a:schemeClr val="tx1">
                    <a:lumMod val="65000"/>
                    <a:lumOff val="35000"/>
                  </a:schemeClr>
                </a:solidFill>
              </a:rPr>
              <a:t>यीशु यरूशलेम लग पहुँचला पर दूटा शिष् य केँ पठौलनि जे, “गाम जाउ, तँ ओकरा लग एकटा गदहा ओकर बछड़ाक संग भेटत। ओकरा सभकेँ खोलि कऽ हमरा लग आनि दिअ।”</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दू गोट शिष्य गाम मे जा कऽ यीशुक निर्देशक अनुसार काज कयलनि।</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गदहा भेटलनि। “प्रभु केँ हुनका सभक आवश्यकता छनि।” तखन मालिक तुरन्त पठा देलखिन।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यीशु एकटा गदहाक बच्चा पर बैसल यरूशलेम मे प्रवेश कयलनि। जे भीड़ हुनका आगू बढ़ि कऽ चिचिया उठल छल, “दाऊदक पुत्र केँ होसाना!”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ई तथ्य कि यीशु एगो गदहा के बच्चा पर सवार छेलै आरू भीड़ द्वारा हुनकऽ स्वागत करलऽ गेलै, ई तथ्य बाइबिल के रिकॉर्ड भविष्यवाणी के अनुसार करलऽ गेलऽ छेलै । मुदा एकर जानकारी ककरो नहि छलैक।</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पाठ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mai" sz="3200">
                <a:solidFill>
                  <a:schemeClr val="tx1">
                    <a:lumMod val="65000"/>
                    <a:lumOff val="35000"/>
                  </a:schemeClr>
                </a:solidFill>
              </a:rPr>
              <a:t>"यीशु गदहाक बछड़ा पर सवार भ' गेलाह, आ भीड़ सभ चिचिया उठल।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'दाऊदक पुत्र केँ होसाना!'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ओ सभ बाइबिल मे भविष्यवाणी कयल गेल छल।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यीशु आज्ञाकारिता सँ जीबैत छलाह,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जेना बाइबिल मे लिखल गेल अछि।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हमरा सभ जे यीशुक पाछाँ चलैत छी, ओकरा सेहो आज्ञा मानबाक चाही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भगवान् के वचन पूरा तरह से।</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mai" sz="3200">
                <a:solidFill>
                  <a:srgbClr val="ff0000"/>
                </a:solidFill>
              </a:rPr>
              <a:t>यीशु के छथि?</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rgbClr val="0070c0"/>
                </a:solidFill>
              </a:rPr>
              <a:t>यीशु छथि..</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यीशु हमर सभक राजा छथि जे प्रशंसा आ महिमा के पात्र छथि।</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mai">
                <a:solidFill>
                  <a:schemeClr val="tx1">
                    <a:lumMod val="50000"/>
                    <a:lumOff val="50000"/>
                  </a:schemeClr>
                </a:solidFill>
              </a:rPr>
              <a:t>सं 73 परमेश् वरक वचन</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mai" sz="4400"/>
              <a:t>यीशु लाजर केँ मृत् यु सँ जीबैत छथि</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प्रश्नोत्तरी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ai" sz="3200">
                <a:solidFill>
                  <a:schemeClr val="tx1">
                    <a:lumMod val="65000"/>
                    <a:lumOff val="35000"/>
                  </a:schemeClr>
                </a:solidFill>
              </a:rPr>
              <a:t>यीशु की सवारी पर सवार भ’ क’ यरूशलेम गेलाह?</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1 </a:t>
            </a:r>
            <a:r xmlns:a="http://schemas.openxmlformats.org/drawingml/2006/main">
              <a:rPr altLang="ko-KR" lang="mai" sz="2800">
                <a:solidFill>
                  <a:schemeClr val="tx1">
                    <a:lumMod val="65000"/>
                    <a:lumOff val="35000"/>
                  </a:schemeClr>
                </a:solidFill>
              </a:rPr>
              <a:t>गदहाक बछड़ा</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2 </a:t>
            </a:r>
            <a:r xmlns:a="http://schemas.openxmlformats.org/drawingml/2006/main">
              <a:rPr altLang="ko-KR" lang="mai" sz="2800">
                <a:solidFill>
                  <a:schemeClr val="tx1">
                    <a:lumMod val="65000"/>
                    <a:lumOff val="35000"/>
                  </a:schemeClr>
                </a:solidFill>
              </a:rPr>
              <a:t>एकटा बच्चा घोड़ा</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3 </a:t>
            </a:r>
            <a:r xmlns:a="http://schemas.openxmlformats.org/drawingml/2006/main">
              <a:rPr altLang="ko-KR" lang="mai" sz="2800">
                <a:solidFill>
                  <a:schemeClr val="tx1">
                    <a:lumMod val="65000"/>
                    <a:lumOff val="35000"/>
                  </a:schemeClr>
                </a:solidFill>
              </a:rPr>
              <a:t>एकटा हाथीक बच्चा</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4 </a:t>
            </a:r>
            <a:r xmlns:a="http://schemas.openxmlformats.org/drawingml/2006/main">
              <a:rPr altLang="ko-KR" lang="mai" sz="2800">
                <a:solidFill>
                  <a:schemeClr val="tx1">
                    <a:lumMod val="65000"/>
                    <a:lumOff val="35000"/>
                  </a:schemeClr>
                </a:solidFill>
              </a:rPr>
              <a:t>एकटा ऊंटक बच्चा</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rgbClr val="ff0000"/>
                </a:solidFill>
              </a:rPr>
              <a:t>1 </a:t>
            </a:r>
            <a:r xmlns:a="http://schemas.openxmlformats.org/drawingml/2006/main">
              <a:rPr altLang="ko-KR" lang="mai" sz="2800">
                <a:solidFill>
                  <a:srgbClr val="ff0000"/>
                </a:solidFill>
              </a:rPr>
              <a:t>गदहाक बछड़ा</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mai" sz="3600"/>
              <a:t>हुनका सँ आगू जे भीड़ आ पाछू-पाछू जे लोक सभ चिचिया उठल छल, “दाऊदक पुत्र केँ होसाना!” "धन्य अछि जे प्रभुक नाम सँ अबैत अछि!" "होसन्ना उच्चतम मे!"</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ai" sz="2800">
                <a:solidFill>
                  <a:schemeClr val="tx1">
                    <a:lumMod val="65000"/>
                    <a:lumOff val="35000"/>
                  </a:schemeClr>
                </a:solidFill>
              </a:rPr>
              <a:t>मैथ्यू</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21:9 मे</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ai" altLang="ko-KR" b="1">
                <a:solidFill>
                  <a:schemeClr val="tx1">
                    <a:lumMod val="50000"/>
                    <a:lumOff val="50000"/>
                  </a:schemeClr>
                </a:solidFill>
              </a:rPr>
              <a:t>सं 83 परमेश् वरक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mai" altLang="ko-KR" sz="4400"/>
              <a:t>हमर घर प्रार्थनाक घर अछि।</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mai" sz="3600"/>
              <a:t>ओ हुनका सभ केँ कहलनि, "लिखल अछि जे हमर घर केँ प्रार्थनाक घर कहल जायत, मुदा अहाँ सभ एकरा 'डकैत सभक मांद' बना रहल छी।"</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ai" sz="2800">
                <a:solidFill>
                  <a:schemeClr val="tx1">
                    <a:lumMod val="65000"/>
                    <a:lumOff val="35000"/>
                  </a:schemeClr>
                </a:solidFill>
              </a:rPr>
              <a:t>मैथ्यू</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२१:१३ मे</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यीशु यरूशलेम मन् दिर मे प्रवेश कयलनि। मंदिर के भीतर बहुत रास व्यापारी आ पैसा बदलय वाला छल।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mai" altLang="ko-KR" sz="3000">
                <a:solidFill>
                  <a:schemeClr val="tx1">
                    <a:lumMod val="65000"/>
                    <a:lumOff val="35000"/>
                  </a:schemeClr>
                </a:solidFill>
              </a:rPr>
              <a:t>यीशु पैसा बदलै वाला के टेबुल आरू कबूतर बेचै वाला के बेंच उलटैलकै। ओतहि जे कियो कीन-बिक्री क' रहल छल, तकरा गाड़ी चला देलक।</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यीशु क्रोधित भ’ क’ कहलथिन, “धर्म मे लिखल छैक, “हमर घर केँ प्रार्थनाक घर कहल जायत, मुदा अहाँ ओकरा डकैत सभक मांद बना रहल छी।”</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यीशु बनिया सभ केँ मन् दिर सँ भगा देलथिन आ मन् दिर मे बीमार सभ केँ ठीक कयलनि।</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पाठ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mai" sz="3600">
                <a:solidFill>
                  <a:schemeClr val="tx1">
                    <a:lumMod val="65000"/>
                    <a:lumOff val="35000"/>
                  </a:schemeClr>
                </a:solidFill>
              </a:rPr>
              <a:t>मंदिर, चर्च, भगवान के पूजा आ प्रार्थना के जगह छै।</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ai" sz="3600">
                <a:solidFill>
                  <a:schemeClr val="tx1">
                    <a:lumMod val="65000"/>
                    <a:lumOff val="35000"/>
                  </a:schemeClr>
                </a:solidFill>
              </a:rPr>
              <a:t>यीशु ओहि भीड़ पर क्रोधित छलाह जे एकरा कारोबारक स्थान मे बदलि देलक।</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ai" sz="3600">
                <a:solidFill>
                  <a:schemeClr val="tx1">
                    <a:lumMod val="65000"/>
                    <a:lumOff val="35000"/>
                  </a:schemeClr>
                </a:solidFill>
              </a:rPr>
              <a:t>अहाँ चर्च मे कोन काज लेल अबैत छी?</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ai" sz="3600">
                <a:solidFill>
                  <a:schemeClr val="tx1">
                    <a:lumMod val="65000"/>
                    <a:lumOff val="35000"/>
                  </a:schemeClr>
                </a:solidFill>
              </a:rPr>
              <a:t>चर्च मे, अहाँ केँ भगवान सँ आराधना आ प्रार्थना सँ भेंट करबाक चाही।</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mai" sz="3200">
                <a:solidFill>
                  <a:srgbClr val="ff0000"/>
                </a:solidFill>
              </a:rPr>
              <a:t>यीशु के छथि?</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rgbClr val="0070c0"/>
                </a:solidFill>
              </a:rPr>
              <a:t>यीशु छथि..</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यीशु मण् डलीक मालिक छथि। यीशु वैह छथि जे मंडली सँ हमर सभक आराधना आ प्रार्थना प्राप्त करैत छथि।</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t>आजुक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mai" sz="3600"/>
              <a:t>यीशु ओकरा कहलथिन, "हम पुनरुत्थान आ जीवन छी। जे हमरा पर विश् वास करत, ओ मरला पर सेहो जीवित रहत।</a:t>
            </a:r>
            <a:endParaRPr xmlns:a="http://schemas.openxmlformats.org/drawingml/2006/main" altLang="ko-KR" lang="en-US" sz="3600"/>
          </a:p>
          <a:p>
            <a:pPr xmlns:a="http://schemas.openxmlformats.org/drawingml/2006/main" lvl="0">
              <a:defRPr/>
            </a:pPr>
            <a:r xmlns:a="http://schemas.openxmlformats.org/drawingml/2006/main">
              <a:rPr altLang="ko-KR" lang="mai" sz="3600"/>
              <a:t>आ जे जीबैत अछि आ हमरा पर विश्वास करत से कहियो नहि मरत। की अहाँ ई बात मानैत छी?"</a:t>
            </a:r>
            <a:endParaRPr xmlns:a="http://schemas.openxmlformats.org/drawingml/2006/main" altLang="ko-KR" lang="en-US" sz="3600"/>
          </a:p>
          <a:p>
            <a:pPr xmlns:a="http://schemas.openxmlformats.org/drawingml/2006/main" lvl="0">
              <a:defRPr/>
            </a:pPr>
            <a:r xmlns:a="http://schemas.openxmlformats.org/drawingml/2006/main">
              <a:rPr altLang="ko-KR" lang="mai"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ai" sz="2800">
                <a:solidFill>
                  <a:schemeClr val="tx1">
                    <a:lumMod val="65000"/>
                    <a:lumOff val="35000"/>
                  </a:schemeClr>
                </a:solidFill>
              </a:rPr>
              <a:t>जॉन</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११: १.</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25-26 के अनुसार</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t>आजुक प्रश्नोत्तरी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ai" sz="3200">
                <a:solidFill>
                  <a:schemeClr val="tx1">
                    <a:lumMod val="65000"/>
                    <a:lumOff val="35000"/>
                  </a:schemeClr>
                </a:solidFill>
              </a:rPr>
              <a:t>यीशु केकरा मन्दिर सँ भगा देलकै?</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1 </a:t>
            </a:r>
            <a:r xmlns:a="http://schemas.openxmlformats.org/drawingml/2006/main">
              <a:rPr altLang="ko-KR" lang="mai" sz="2800">
                <a:solidFill>
                  <a:schemeClr val="tx1">
                    <a:lumMod val="65000"/>
                    <a:lumOff val="35000"/>
                  </a:schemeClr>
                </a:solidFill>
              </a:rPr>
              <a:t>यहूदी</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2 </a:t>
            </a:r>
            <a:r xmlns:a="http://schemas.openxmlformats.org/drawingml/2006/main">
              <a:rPr altLang="ko-KR" lang="mai" sz="2800">
                <a:solidFill>
                  <a:schemeClr val="tx1">
                    <a:lumMod val="65000"/>
                    <a:lumOff val="35000"/>
                  </a:schemeClr>
                </a:solidFill>
              </a:rPr>
              <a:t>गैर-यहूदी</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3 </a:t>
            </a:r>
            <a:r xmlns:a="http://schemas.openxmlformats.org/drawingml/2006/main">
              <a:rPr altLang="ko-KR" lang="mai" sz="2800">
                <a:solidFill>
                  <a:schemeClr val="tx1">
                    <a:lumMod val="65000"/>
                    <a:lumOff val="35000"/>
                  </a:schemeClr>
                </a:solidFill>
              </a:rPr>
              <a:t>पुरोहित</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4 </a:t>
            </a:r>
            <a:r xmlns:a="http://schemas.openxmlformats.org/drawingml/2006/main">
              <a:rPr altLang="ko-KR" lang="mai" sz="2800">
                <a:solidFill>
                  <a:schemeClr val="tx1">
                    <a:lumMod val="65000"/>
                    <a:lumOff val="35000"/>
                  </a:schemeClr>
                </a:solidFill>
              </a:rPr>
              <a:t>व्यापारी</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rgbClr val="ff0000"/>
                </a:solidFill>
              </a:rPr>
              <a:t>4 </a:t>
            </a:r>
            <a:r xmlns:a="http://schemas.openxmlformats.org/drawingml/2006/main">
              <a:rPr altLang="ko-KR" lang="mai" sz="2800">
                <a:solidFill>
                  <a:srgbClr val="ff0000"/>
                </a:solidFill>
              </a:rPr>
              <a:t>व्यापारी</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mai" sz="3600"/>
              <a:t>ओ हुनका सभ केँ कहलनि, "लिखल अछि जे हमर घर केँ प्रार्थनाक घर कहल जायत, मुदा अहाँ सभ एकरा 'डकैत सभक मांद' बना रहल छी।"</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ai" sz="2800">
                <a:solidFill>
                  <a:schemeClr val="tx1">
                    <a:lumMod val="65000"/>
                    <a:lumOff val="35000"/>
                  </a:schemeClr>
                </a:solidFill>
              </a:rPr>
              <a:t>मैथ्यू</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२१:१३ मे</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ai" altLang="ko-KR" b="1">
                <a:solidFill>
                  <a:schemeClr val="tx1">
                    <a:lumMod val="50000"/>
                    <a:lumOff val="50000"/>
                  </a:schemeClr>
                </a:solidFill>
              </a:rPr>
              <a:t>सं 84 परमेश् वरक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mai" altLang="ko-KR" sz="4400"/>
              <a:t>यीशु अपन चेला सभक पैर धो लेलनि</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t>आजुक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mai" sz="3600"/>
              <a:t>आब जखन हम अहाँक प्रभु आ गुरु अहाँ सभक पएर धो लेलहुँ तँ अहाँ सभ सेहो एक-दोसरक पएर धोउ।</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ai" sz="2800">
                <a:solidFill>
                  <a:schemeClr val="tx1">
                    <a:lumMod val="65000"/>
                    <a:lumOff val="35000"/>
                  </a:schemeClr>
                </a:solidFill>
              </a:rPr>
              <a:t>जॉन</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१३:१४ मे</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यीशु अपन शिष् य सभक संग अंतिम भोजन कयलनि। यीशु जनैत छलाह जे ई हुनकर शिष् य सभक संग अंतिम भोजन छलनि।</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mai" altLang="ko-KR" sz="3000">
                <a:solidFill>
                  <a:schemeClr val="tx1">
                    <a:lumMod val="65000"/>
                    <a:lumOff val="35000"/>
                  </a:schemeClr>
                </a:solidFill>
              </a:rPr>
              <a:t>यीशु अचानक कुंड मे पानि अनलनि आ एक-एक कए अपन शिष् य सभक पएर धोबय लगलाह।</a:t>
            </a:r>
            <a:r xmlns:a="http://schemas.openxmlformats.org/drawingml/2006/main">
              <a:rPr lang="mai"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जखन पत्रुसक बारी आबि गेलै तखन पत्रुस कहलथिन, "प्रभु हमरा सभक पैर किएक धोबैत छथि? हम नहि धोबब!"</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यीशु उत्तर देलथिन। "हम अहाँक पएर नहि धोब त' हमरा आओर अहाँक एहि मे कोनो लेना-देना नहि अछि. भ' सकैत अछि जे आब अहाँ नीक जकाँ नहि बुझब, मुदा एक दिन अहाँ बुझि जायब।"</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"हम एकटा मिसाल बनेबाक लेल अहाँक पैर धो देलहुँ। आब सँ एक-दोसरक पैर धोउ आ एक-दोसरक सेवा करय बला लोक बनि जाउ।"</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पाठ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mai" sz="3600">
                <a:solidFill>
                  <a:schemeClr val="tx1">
                    <a:lumMod val="65000"/>
                    <a:lumOff val="35000"/>
                  </a:schemeClr>
                </a:solidFill>
              </a:rPr>
              <a:t>संसार मे नीच लोक उच्च लोकक सेवा करैत छथि, मुदा एकर विपरीत यीशु अपन शिष् य सभक पएर धो कऽ हार मानैत रहलाह</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ai" sz="3600">
                <a:solidFill>
                  <a:schemeClr val="tx1">
                    <a:lumMod val="65000"/>
                    <a:lumOff val="35000"/>
                  </a:schemeClr>
                </a:solidFill>
              </a:rPr>
              <a:t>हमरा सभक लेल ओकर जान।</a:t>
            </a:r>
            <a:r xmlns:a="http://schemas.openxmlformats.org/drawingml/2006/main">
              <a:rPr altLang="en-US" lang="mai" sz="3600">
                <a:solidFill>
                  <a:schemeClr val="tx1">
                    <a:lumMod val="65000"/>
                    <a:lumOff val="35000"/>
                  </a:schemeClr>
                </a:solidFill>
              </a:rPr>
              <a:t> </a:t>
            </a:r>
            <a:r xmlns:a="http://schemas.openxmlformats.org/drawingml/2006/main">
              <a:rPr altLang="ko-KR" lang="mai" sz="3600">
                <a:solidFill>
                  <a:schemeClr val="tx1">
                    <a:lumMod val="65000"/>
                    <a:lumOff val="35000"/>
                  </a:schemeClr>
                </a:solidFill>
              </a:rPr>
              <a:t>यदि हम यीशु के चेला छी त हमरा सब के एक दोसर के सेवा में निचला स्थान पर खुशी होबाक चाही, नै कि उच्च स्थान पर व्यवहार करय के इच्छा।</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एक दिन यीशु लग खबरि आयल। “लाजर बीमार अछि। कृपया जल्दी आबि क' हुनका ठीक क' दियौक।"</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mai" sz="3200"/>
              <a:t>यीशु के छथि?</a:t>
            </a:r>
            <a:r xmlns:a="http://schemas.openxmlformats.org/drawingml/2006/main">
              <a:rPr altLang="en-US" lang="ma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rgbClr val="0070c0"/>
                </a:solidFill>
              </a:rPr>
              <a:t>यीशु</a:t>
            </a:r>
            <a:r xmlns:a="http://schemas.openxmlformats.org/drawingml/2006/main">
              <a:rPr altLang="en-US" lang="mai" sz="3600">
                <a:solidFill>
                  <a:srgbClr val="0070c0"/>
                </a:solidFill>
              </a:rPr>
              <a:t> </a:t>
            </a:r>
            <a:r xmlns:a="http://schemas.openxmlformats.org/drawingml/2006/main">
              <a:rPr altLang="ko-KR" lang="mai" sz="3600">
                <a:solidFill>
                  <a:srgbClr val="0070c0"/>
                </a:solidFill>
              </a:rPr>
              <a:t>अछि..</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यीशु सबसँ ऊँच आदमी छथि, मुदा ओ सभसँ नीचाँ आबि गेल छथि आ हमरा सभक सेवा करबाक लेल तैयार छथि।</a:t>
            </a:r>
            <a:r xmlns:a="http://schemas.openxmlformats.org/drawingml/2006/main">
              <a:rPr altLang="en-US" lang="mai"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t>आजुक प्रश्नोत्तरी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ai" sz="3200">
                <a:solidFill>
                  <a:schemeClr val="tx1">
                    <a:lumMod val="65000"/>
                    <a:lumOff val="35000"/>
                  </a:schemeClr>
                </a:solidFill>
              </a:rPr>
              <a:t>के नहि देलक जे यीशु केँ पएर धोबय देलक?</a:t>
            </a:r>
            <a:r xmlns:a="http://schemas.openxmlformats.org/drawingml/2006/main">
              <a:rPr altLang="en-US" lang="mai"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1 </a:t>
            </a:r>
            <a:r xmlns:a="http://schemas.openxmlformats.org/drawingml/2006/main">
              <a:rPr altLang="ko-KR" lang="mai" sz="2800">
                <a:solidFill>
                  <a:schemeClr val="tx1">
                    <a:lumMod val="65000"/>
                    <a:lumOff val="35000"/>
                  </a:schemeClr>
                </a:solidFill>
              </a:rPr>
              <a:t>जॉन</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2 </a:t>
            </a:r>
            <a:r xmlns:a="http://schemas.openxmlformats.org/drawingml/2006/main">
              <a:rPr altLang="ko-KR" lang="mai" sz="2800">
                <a:solidFill>
                  <a:schemeClr val="tx1">
                    <a:lumMod val="65000"/>
                    <a:lumOff val="35000"/>
                  </a:schemeClr>
                </a:solidFill>
              </a:rPr>
              <a:t>थॉमस</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3 </a:t>
            </a:r>
            <a:r xmlns:a="http://schemas.openxmlformats.org/drawingml/2006/main">
              <a:rPr altLang="ko-KR" lang="mai" sz="2800">
                <a:solidFill>
                  <a:schemeClr val="tx1">
                    <a:lumMod val="65000"/>
                    <a:lumOff val="35000"/>
                  </a:schemeClr>
                </a:solidFill>
              </a:rPr>
              <a:t>पतरस</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4 </a:t>
            </a:r>
            <a:r xmlns:a="http://schemas.openxmlformats.org/drawingml/2006/main">
              <a:rPr altLang="ko-KR" lang="mai" sz="2800">
                <a:solidFill>
                  <a:schemeClr val="tx1">
                    <a:lumMod val="65000"/>
                    <a:lumOff val="35000"/>
                  </a:schemeClr>
                </a:solidFill>
              </a:rPr>
              <a:t>यहूदा इस्करियोती</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rgbClr val="ff0000"/>
                </a:solidFill>
              </a:rPr>
              <a:t>3 </a:t>
            </a:r>
            <a:r xmlns:a="http://schemas.openxmlformats.org/drawingml/2006/main">
              <a:rPr altLang="ko-KR" lang="mai" sz="2800">
                <a:solidFill>
                  <a:srgbClr val="ff0000"/>
                </a:solidFill>
              </a:rPr>
              <a:t>पतरस</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t>आजुक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mai" sz="3600"/>
              <a:t>आब जखन हम अहाँक प्रभु आ गुरु अहाँ सभक पएर धो लेलहुँ तँ अहाँ सभ सेहो एक-दोसरक पएर धोउ।</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ai" sz="2800">
                <a:solidFill>
                  <a:schemeClr val="tx1">
                    <a:lumMod val="65000"/>
                    <a:lumOff val="35000"/>
                  </a:schemeClr>
                </a:solidFill>
              </a:rPr>
              <a:t>जॉन</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१३:१४ मे</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ai" altLang="ko-KR" b="1">
                <a:solidFill>
                  <a:schemeClr val="tx1">
                    <a:lumMod val="50000"/>
                    <a:lumOff val="50000"/>
                  </a:schemeClr>
                </a:solidFill>
              </a:rPr>
              <a:t>सं 85 परमेश् वरक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mai" altLang="ko-KR" sz="4400"/>
              <a:t>पहाड़ी पर प्रार्थना करते हुए यीशु</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mai" altLang="ko-KR" sz="3600"/>
              <a:t>कनि दूर जा क' ओ जमीन पर मुँह क' क' खसि पड़लाह आ प्रार्थना केलनि, "हमर पिताजी, जँ संभव हो त' ई प्याला हमरा सँ छीनि लेल जाय। तइयो हम जेना चाहब, तेना नहि, बल्कि जेना अहाँ चाहब।"</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ai" altLang="ko-KR" sz="2800">
                <a:solidFill>
                  <a:schemeClr val="tx1">
                    <a:lumMod val="65000"/>
                    <a:lumOff val="35000"/>
                  </a:schemeClr>
                </a:solidFill>
              </a:rPr>
              <a:t>मैथ्यू</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26:39 मे</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भोजनक बाद यीशु अपन शिष् य सभक संग गेटसमनी नामक स्थान पर गेलाह।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mai" altLang="ko-KR" sz="3000">
                <a:solidFill>
                  <a:schemeClr val="tx1">
                    <a:lumMod val="65000"/>
                    <a:lumOff val="35000"/>
                  </a:schemeClr>
                </a:solidFill>
              </a:rPr>
              <a:t>यीशु शिष् य सभ केँ कहलथिन, “हमर आत् मा मृत् युक दुष् ट भऽ गेल अछि। एतहि रहू आ हमरा संग चौकस रहू।”</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“"हमर पिता, जँ संभव हो त' ई प्याला हमरा सँ छीनि लेल जाय। तइयो हमर इच्छानुसार नहि, बल् कि अहाँक इच्छानुसार।" यीशु गंभीरता सँ प्रार्थना केलनि। मुदा शिष्य सभ गहींर नींद मे पड़ि गेलाह।</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यीशु अपन शिष् य सभ केँ जगबैत कहलथिन, “की अहाँ सभ हमरा संग एक घंटा धरि जागरूक नहि रहि सकलहुँ? देखू. एतय हमर विश्वासघाती हमरा गिरफ्तार करय लेल आबि गेल अछि।”</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अंत मे यीशु ओहि लोक सभक पाछाँ-पाछाँ चललाह जे हुनका पकड़य लेल आयल छलाह। ई क्रूस पर अपन पापक भुगतान करबाक लेल मरब छल जेना परमेश् वर चाहैत छलाह।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मुदा यीशु अयबा सँ पहिने ओ मरि गेलाह।</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solidFill>
                  <a:srgbClr val="ff0000"/>
                </a:solidFill>
              </a:rPr>
              <a:t>आजुक पाठ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mai" altLang="ko-KR" sz="3600">
                <a:solidFill>
                  <a:schemeClr val="tx1">
                    <a:lumMod val="65000"/>
                    <a:lumOff val="35000"/>
                  </a:schemeClr>
                </a:solidFill>
              </a:rPr>
              <a:t>यीशु के लेलऽ ई कष्टदायक छेलै कि वू क्रूस पर हमरऽ पाप के भुगतान करै लेली मर॑, लेकिन वू पूरा तरह स॑ आज्ञाकारी छेलै</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ai" altLang="ko-KR" sz="3600">
                <a:solidFill>
                  <a:schemeClr val="tx1">
                    <a:lumMod val="65000"/>
                    <a:lumOff val="35000"/>
                  </a:schemeClr>
                </a:solidFill>
              </a:rPr>
              <a:t>कारण ई परमेश् वरक इच्छा छल।</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ai" altLang="ko-KR" sz="3600">
                <a:solidFill>
                  <a:schemeClr val="tx1">
                    <a:lumMod val="65000"/>
                    <a:lumOff val="35000"/>
                  </a:schemeClr>
                </a:solidFill>
              </a:rPr>
              <a:t>हमरा सभ केँ पहिने आशा करबाक चाही जे हमरा सभक जीवन मे हमर इच्छा सँ बेसी परमेश् वरक इच्छा पूरा होयत।</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mai" altLang="ko-KR" sz="3200"/>
              <a:t>यीशु के छथि?</a:t>
            </a:r>
            <a:r xmlns:a="http://schemas.openxmlformats.org/drawingml/2006/main">
              <a:rPr lang="ma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ai" altLang="ko-KR" sz="3600">
                <a:solidFill>
                  <a:srgbClr val="0070c0"/>
                </a:solidFill>
              </a:rPr>
              <a:t>यीशु</a:t>
            </a:r>
            <a:r xmlns:a="http://schemas.openxmlformats.org/drawingml/2006/main">
              <a:rPr lang="mai" altLang="en-US" sz="3600">
                <a:solidFill>
                  <a:srgbClr val="0070c0"/>
                </a:solidFill>
              </a:rPr>
              <a:t> </a:t>
            </a:r>
            <a:r xmlns:a="http://schemas.openxmlformats.org/drawingml/2006/main">
              <a:rPr lang="mai" altLang="ko-KR" sz="3600">
                <a:solidFill>
                  <a:srgbClr val="0070c0"/>
                </a:solidFill>
              </a:rPr>
              <a:t>अछि..</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mai" altLang="ko-KR" sz="3600">
                <a:solidFill>
                  <a:schemeClr val="tx1">
                    <a:lumMod val="65000"/>
                    <a:lumOff val="35000"/>
                  </a:schemeClr>
                </a:solidFill>
              </a:rPr>
              <a:t>यीशु एहि देश मे पाप रहित छथि, कारण ओ परमेश् वरक इच्छाक पूर्ण रूप सँ पालन करैत छथि।</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प्रश्नोत्तरी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यीशु गिरफ्तार करबा सँ पहिने कतय प्रार्थना केने छलाह?</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1 </a:t>
            </a:r>
            <a:r xmlns:a="http://schemas.openxmlformats.org/drawingml/2006/main">
              <a:rPr lang="mai" altLang="ko-KR" sz="2800">
                <a:solidFill>
                  <a:schemeClr val="tx1">
                    <a:lumMod val="65000"/>
                    <a:lumOff val="35000"/>
                  </a:schemeClr>
                </a:solidFill>
              </a:rPr>
              <a:t>यरूशलेम के मंदिर में</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2 </a:t>
            </a:r>
            <a:r xmlns:a="http://schemas.openxmlformats.org/drawingml/2006/main">
              <a:rPr lang="mai" altLang="ko-KR" sz="2800">
                <a:solidFill>
                  <a:schemeClr val="tx1">
                    <a:lumMod val="65000"/>
                    <a:lumOff val="35000"/>
                  </a:schemeClr>
                </a:solidFill>
              </a:rPr>
              <a:t>गेटसमनी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3 </a:t>
            </a:r>
            <a:r xmlns:a="http://schemas.openxmlformats.org/drawingml/2006/main">
              <a:rPr lang="mai" altLang="ko-KR" sz="2800">
                <a:solidFill>
                  <a:schemeClr val="tx1">
                    <a:lumMod val="65000"/>
                    <a:lumOff val="35000"/>
                  </a:schemeClr>
                </a:solidFill>
              </a:rPr>
              <a:t>मरकुस के ऊपरी कमरा</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4 </a:t>
            </a:r>
            <a:r xmlns:a="http://schemas.openxmlformats.org/drawingml/2006/main">
              <a:rPr lang="mai" altLang="ko-KR" sz="2800">
                <a:solidFill>
                  <a:schemeClr val="tx1">
                    <a:lumMod val="65000"/>
                    <a:lumOff val="35000"/>
                  </a:schemeClr>
                </a:solidFill>
              </a:rPr>
              <a:t>गलील झील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rgbClr val="ff0000"/>
                </a:solidFill>
              </a:rPr>
              <a:t>2 </a:t>
            </a:r>
            <a:r xmlns:a="http://schemas.openxmlformats.org/drawingml/2006/main">
              <a:rPr lang="mai" altLang="ko-KR" sz="2800">
                <a:solidFill>
                  <a:srgbClr val="ff0000"/>
                </a:solidFill>
              </a:rPr>
              <a:t>गेटसमनी</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mai" altLang="ko-KR" sz="3600"/>
              <a:t>कनि दूर जा क' ओ जमीन पर मुँह क' क' खसि पड़लाह आ प्रार्थना केलनि, "हमर पिताजी, जँ संभव हो त' ई प्याला हमरा सँ छीनि लेल जाय। तइयो हम जेना चाहब, तेना नहि, बल्कि जेना अहाँ चाहब।"</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ai" altLang="ko-KR" sz="2800">
                <a:solidFill>
                  <a:schemeClr val="tx1">
                    <a:lumMod val="65000"/>
                    <a:lumOff val="35000"/>
                  </a:schemeClr>
                </a:solidFill>
              </a:rPr>
              <a:t>मैथ्यू</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26:39 मे</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ai" altLang="ko-KR" b="1">
                <a:solidFill>
                  <a:schemeClr val="tx1">
                    <a:lumMod val="50000"/>
                    <a:lumOff val="50000"/>
                  </a:schemeClr>
                </a:solidFill>
              </a:rPr>
              <a:t>सं 86 परमेश् वरक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mai" altLang="ko-KR" sz="4400"/>
              <a:t>यीशु क्रूस पर मरि गेलाह।</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mai" altLang="ko-KR" sz="3600"/>
              <a:t>यीशु जोर-जोर सँ आवाज देलथिन, "पिता, हम अपन आत् मा अहाँक हाथ मे सौंपि दैत छी।" ई कहि कऽ ओ अपन अंतिम साँस लेलक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ai" altLang="ko-KR" sz="2800">
                <a:solidFill>
                  <a:schemeClr val="tx1">
                    <a:lumMod val="65000"/>
                    <a:lumOff val="35000"/>
                  </a:schemeClr>
                </a:solidFill>
              </a:rPr>
              <a:t>लूक</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२३ मे.</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46 के अनुसार</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रोमन सैनिक द्वारा पकड़ल गेल यीशु, माथ मे काँटक मुकुट पहिरने छलाह, मजाक उड़ाओल गेलनि, क्रूस ल' क' हुनका पहाड़ी पर फाँसी देबाक लेल लऽ गेलाह।</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तखन, यीशु केँ दूटा अपराधीक संग क्रूस पर चढ़ाओल गेलनि। लोक सभ ठाढ़ भ' क' देखैत छल, आ शासक सभ हुनका पर खिसियाहट तक करैत छल।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“पिता, ओकरा सभ केँ क्षमा करू, किएक तँ ओ सभ की कऽ रहल अछि से नहि जनैत अछि।” यीशु हुनका मारलनिहार सभक लेल प्रार्थना कयलनि।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यीशु कहलथिन, “ई समाप्त भ’ गेल!” आ ओ अपन माथ झुका कऽ अपन आत्मा छोड़ि देलनि।</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mai" sz="2800">
                <a:solidFill>
                  <a:schemeClr val="tx1">
                    <a:lumMod val="65000"/>
                    <a:lumOff val="35000"/>
                  </a:schemeClr>
                </a:solidFill>
              </a:rPr>
              <a:t>लाजरक बहिन देरी सँ आयल यीशु केँ कहलथिन, “यीशु, जँ अहाँ एत’ रहितहुँ त’ हमर भाय नहि मरितथि।”</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ओहि क्षण मंदिरक पर्दा ऊपर सँ नीचाँ दू भाग मे फाटि गेल छल | धरती हिलल आ पाथर फाटि गेल। यीशु केँ क्रूस पर चढ़ाबय बला सिपाही सभ जखन ई देखि कऽ आतंकित भऽ गेल, आ बाजल, “ओ परमेश् वरक पुत्र छलाह!”</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पाठ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mai" altLang="ko-KR" sz="3600">
                <a:solidFill>
                  <a:schemeClr val="tx1">
                    <a:lumMod val="65000"/>
                    <a:lumOff val="35000"/>
                  </a:schemeClr>
                </a:solidFill>
              </a:rPr>
              <a:t>पाप रहित यीशु हमरा सभक तरफ सँ कष्ट भोगलनि आ मरि गेलाह, आ हमरा सभक पापक भुगतान कयलनि।</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ai" altLang="ko-KR" sz="3600">
                <a:solidFill>
                  <a:schemeClr val="tx1">
                    <a:lumMod val="65000"/>
                    <a:lumOff val="35000"/>
                  </a:schemeClr>
                </a:solidFill>
              </a:rPr>
              <a:t>तेँ हमरा सभकेँ अपन पाइ देबाक आवश्यकता नहि अछि ।</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ai" altLang="ko-KR" sz="3600">
                <a:solidFill>
                  <a:schemeClr val="tx1">
                    <a:lumMod val="65000"/>
                    <a:lumOff val="35000"/>
                  </a:schemeClr>
                </a:solidFill>
              </a:rPr>
              <a:t>हम सभ यीशुक बदौलत उद्धार पाबि गेलहुँ।</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ai" altLang="ko-KR" sz="3600">
                <a:solidFill>
                  <a:schemeClr val="tx1">
                    <a:lumMod val="65000"/>
                    <a:lumOff val="35000"/>
                  </a:schemeClr>
                </a:solidFill>
              </a:rPr>
              <a:t>ई बात हमरा लोकनि केँ एक क्षण लेल नहि बिसरबाक चाही।</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mai" altLang="ko-KR" sz="3200"/>
              <a:t>यीशु के छथि?</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ai" altLang="ko-KR" sz="3600">
                <a:solidFill>
                  <a:srgbClr val="0070c0"/>
                </a:solidFill>
              </a:rPr>
              <a:t>यीशु छथि..</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mai" altLang="ko-KR" sz="3600">
                <a:solidFill>
                  <a:schemeClr val="tx1">
                    <a:lumMod val="65000"/>
                    <a:lumOff val="35000"/>
                  </a:schemeClr>
                </a:solidFill>
              </a:rPr>
              <a:t>यीशु ओ उद्धारकर्ता छथि जे हमरा सभक पापक लेल क्रूस पर मरला सँ हमरा सभ केँ उद्धार केलनि।</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प्रश्नोत्तरी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यीशु केकरा संग क्रूस पर चढ़ाओल गेल छल?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1 </a:t>
            </a:r>
            <a:r xmlns:a="http://schemas.openxmlformats.org/drawingml/2006/main">
              <a:rPr lang="mai" altLang="ko-KR" sz="2800">
                <a:solidFill>
                  <a:schemeClr val="tx1">
                    <a:lumMod val="65000"/>
                    <a:lumOff val="35000"/>
                  </a:schemeClr>
                </a:solidFill>
              </a:rPr>
              <a:t>शिष्य</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2 </a:t>
            </a:r>
            <a:r xmlns:a="http://schemas.openxmlformats.org/drawingml/2006/main">
              <a:rPr lang="mai" altLang="ko-KR" sz="2800">
                <a:solidFill>
                  <a:schemeClr val="tx1">
                    <a:lumMod val="65000"/>
                    <a:lumOff val="35000"/>
                  </a:schemeClr>
                </a:solidFill>
              </a:rPr>
              <a:t>महिला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3 </a:t>
            </a:r>
            <a:r xmlns:a="http://schemas.openxmlformats.org/drawingml/2006/main">
              <a:rPr lang="mai" altLang="ko-KR" sz="2800">
                <a:solidFill>
                  <a:schemeClr val="tx1">
                    <a:lumMod val="65000"/>
                    <a:lumOff val="35000"/>
                  </a:schemeClr>
                </a:solidFill>
              </a:rPr>
              <a:t>पुरोहित</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४ </a:t>
            </a:r>
            <a:r xmlns:a="http://schemas.openxmlformats.org/drawingml/2006/main">
              <a:rPr lang="mai" altLang="ko-KR" sz="2800">
                <a:solidFill>
                  <a:schemeClr val="tx1">
                    <a:lumMod val="65000"/>
                    <a:lumOff val="35000"/>
                  </a:schemeClr>
                </a:solidFill>
              </a:rPr>
              <a:t>अपराधी</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rgbClr val="ff0000"/>
                </a:solidFill>
              </a:rPr>
              <a:t>४ </a:t>
            </a:r>
            <a:r xmlns:a="http://schemas.openxmlformats.org/drawingml/2006/main">
              <a:rPr lang="mai" altLang="ko-KR" sz="2800">
                <a:solidFill>
                  <a:srgbClr val="ff0000"/>
                </a:solidFill>
              </a:rPr>
              <a:t>अपराधी</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mai" altLang="ko-KR" sz="3600"/>
              <a:t>यीशु जोर-जोर सँ आवाज देलथिन, "पिता, हम अपन आत् मा अहाँक हाथ मे सौंपि दैत छी।" ई कहि कऽ ओ अपन अंतिम साँस लेलक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ai" altLang="ko-KR" sz="2800">
                <a:solidFill>
                  <a:schemeClr val="tx1">
                    <a:lumMod val="65000"/>
                    <a:lumOff val="35000"/>
                  </a:schemeClr>
                </a:solidFill>
              </a:rPr>
              <a:t>लूक</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२३ मे.</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46 के अनुसार</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ai" altLang="ko-KR" b="1">
                <a:solidFill>
                  <a:schemeClr val="tx1">
                    <a:lumMod val="50000"/>
                    <a:lumOff val="50000"/>
                  </a:schemeClr>
                </a:solidFill>
              </a:rPr>
              <a:t>सं 87 परमेश् वरक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mai" altLang="ko-KR" sz="4400"/>
              <a:t>खाली कब्र</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mai" altLang="ko-KR" sz="3600"/>
              <a:t>एहि बात पर ओ घुमि कऽ यीशु केँ ठाढ़ देखलनि, मुदा हुनका ई नहि बुझल छलनि जे ई यीशु छथि।</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ai" altLang="ko-KR" sz="2800">
                <a:solidFill>
                  <a:schemeClr val="tx1">
                    <a:lumMod val="65000"/>
                    <a:lumOff val="35000"/>
                  </a:schemeClr>
                </a:solidFill>
              </a:rPr>
              <a:t>जॉन</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२० मे.</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14. 14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मरियम मगदलीनी मृत यीशु के देखै लेली कब्र पर गेलै। मुदा, कब्रक पाथरक दरबज्जा खुजल छल।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कब्र मे यीशुक कोनो लाश नहि छल। मरियम सोचलक जे यीशुक मृत शरीर केओ चोरा लेलक।</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स्वर्गदूत प्रकट भेलाह आ पुछलखिन। "अहाँ किएक कानि रहल छी?" मरियम उत्तर देलथिन, “कियो यीशुक लाश चोरा लेलक।”</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mai" sz="3200">
                <a:solidFill>
                  <a:schemeClr val="tx1">
                    <a:lumMod val="65000"/>
                    <a:lumOff val="35000"/>
                  </a:schemeClr>
                </a:solidFill>
              </a:rPr>
              <a:t>यीशु कहलथिन, “कबरक पाथरक फाटक हटा दियौक।” यीशु आदेश देलथिन, "लाजर, बाहर आबि जाउ।"</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जखन ओ घुमि गेलीह तखन यीशु छलाह जे जीवित भ’ गेलाह। मुदा मरियम यीशु केँ नहि चिन्हलनि। ओ नहि सोचने छलीह जे यीशु फेर सँ जीवित भ' जेताह।</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"मरियम..." जखन यीशु बजौलनि तखने मरियम हुनका चिन्हैत छथि। “प्रभु, तोहें सचमुच में जी उठलोॅ छैं।“ यीशु के मृत्यु के तीन दिन बाद जी उठलोॅ छेलै।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पाठ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mai" altLang="ko-KR" sz="3300">
                <a:solidFill>
                  <a:schemeClr val="tx1">
                    <a:lumMod val="65000"/>
                    <a:lumOff val="35000"/>
                  </a:schemeClr>
                </a:solidFill>
              </a:rPr>
              <a:t>संसार मे कियो मरि नहि गेल अछि</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mai" altLang="ko-KR" sz="3300">
                <a:solidFill>
                  <a:schemeClr val="tx1">
                    <a:lumMod val="65000"/>
                    <a:lumOff val="35000"/>
                  </a:schemeClr>
                </a:solidFill>
              </a:rPr>
              <a:t>आ फेर जीवित।</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mai" altLang="ko-KR" sz="3300">
                <a:solidFill>
                  <a:schemeClr val="tx1">
                    <a:lumMod val="65000"/>
                    <a:lumOff val="35000"/>
                  </a:schemeClr>
                </a:solidFill>
              </a:rPr>
              <a:t>मुदा एकमात्र यीशु, जे मृत्यु सँ जीबि उठल छलाह, एखनो जीवित छथि।</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mai" altLang="ko-KR" sz="3300">
                <a:solidFill>
                  <a:schemeClr val="tx1">
                    <a:lumMod val="65000"/>
                    <a:lumOff val="35000"/>
                  </a:schemeClr>
                </a:solidFill>
              </a:rPr>
              <a:t>बाइबिल कहै छै कि जे यीशु पर विश्वास करै छै, वू भी फेर स॑ जीवित होय जाय छै</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mai" altLang="ko-KR" sz="3300">
                <a:solidFill>
                  <a:schemeClr val="tx1">
                    <a:lumMod val="65000"/>
                    <a:lumOff val="35000"/>
                  </a:schemeClr>
                </a:solidFill>
              </a:rPr>
              <a:t>यीशु जकाँ।</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mai" altLang="ko-KR" sz="3300">
                <a:solidFill>
                  <a:schemeClr val="tx1">
                    <a:lumMod val="65000"/>
                    <a:lumOff val="35000"/>
                  </a:schemeClr>
                </a:solidFill>
              </a:rPr>
              <a:t>तेँ हमरा सभकेँ अपन आशा नहि गमाबक चाही</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mai" altLang="ko-KR" sz="3300">
                <a:solidFill>
                  <a:schemeClr val="tx1">
                    <a:lumMod val="65000"/>
                    <a:lumOff val="35000"/>
                  </a:schemeClr>
                </a:solidFill>
              </a:rPr>
              <a:t>अनन्त जीवन के लिये।</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mai" altLang="ko-KR" sz="3200"/>
              <a:t>यीशु के छथि?</a:t>
            </a:r>
            <a:r xmlns:a="http://schemas.openxmlformats.org/drawingml/2006/main">
              <a:rPr lang="ma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ai" altLang="ko-KR" sz="3600">
                <a:solidFill>
                  <a:srgbClr val="0070c0"/>
                </a:solidFill>
              </a:rPr>
              <a:t>यीशु छथि..</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mai" altLang="ko-KR" sz="3600">
                <a:solidFill>
                  <a:schemeClr val="tx1">
                    <a:lumMod val="65000"/>
                    <a:lumOff val="35000"/>
                  </a:schemeClr>
                </a:solidFill>
              </a:rPr>
              <a:t>यीशु विजय के प्रभु छै जे मृत्यु पर विजय प्राप्त करी क॑ फेर स॑ जीवित होय गेलै ।</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प्रश्नोत्तरी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मरियम जखन देखलीह जे कब्र मे यीशु नहि छथि तखन की सोचलनि?</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1 </a:t>
            </a:r>
            <a:r xmlns:a="http://schemas.openxmlformats.org/drawingml/2006/main">
              <a:rPr lang="mai" altLang="ko-KR" sz="2800">
                <a:solidFill>
                  <a:schemeClr val="tx1">
                    <a:lumMod val="65000"/>
                    <a:lumOff val="35000"/>
                  </a:schemeClr>
                </a:solidFill>
              </a:rPr>
              <a:t>यीशु जीबि उठल छथि!</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2 </a:t>
            </a:r>
            <a:r xmlns:a="http://schemas.openxmlformats.org/drawingml/2006/main">
              <a:rPr lang="mai" altLang="ko-KR" sz="2800">
                <a:solidFill>
                  <a:schemeClr val="tx1">
                    <a:lumMod val="65000"/>
                    <a:lumOff val="35000"/>
                  </a:schemeClr>
                </a:solidFill>
              </a:rPr>
              <a:t>ई यीशुक कब्र नहि अछि!</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3 </a:t>
            </a:r>
            <a:r xmlns:a="http://schemas.openxmlformats.org/drawingml/2006/main">
              <a:rPr lang="mai" altLang="ko-KR" sz="2800">
                <a:solidFill>
                  <a:schemeClr val="tx1">
                    <a:lumMod val="65000"/>
                    <a:lumOff val="35000"/>
                  </a:schemeClr>
                </a:solidFill>
              </a:rPr>
              <a:t>यीशुक मृत शरीर कियो चोरा लेलक!</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4 </a:t>
            </a:r>
            <a:r xmlns:a="http://schemas.openxmlformats.org/drawingml/2006/main">
              <a:rPr lang="mai" altLang="ko-KR" sz="2800">
                <a:solidFill>
                  <a:schemeClr val="tx1">
                    <a:lumMod val="65000"/>
                    <a:lumOff val="35000"/>
                  </a:schemeClr>
                </a:solidFill>
              </a:rPr>
              <a:t>चेला सभ यीशुक मृत शरीर कीनि लेलक!</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rgbClr val="ff0000"/>
                </a:solidFill>
              </a:rPr>
              <a:t>3 </a:t>
            </a:r>
            <a:r xmlns:a="http://schemas.openxmlformats.org/drawingml/2006/main">
              <a:rPr lang="mai" altLang="ko-KR" sz="2800">
                <a:solidFill>
                  <a:srgbClr val="ff0000"/>
                </a:solidFill>
              </a:rPr>
              <a:t>यीशुक मृत शरीर कियो चोरा लेलक!</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mai" altLang="ko-KR" sz="3600"/>
              <a:t>एहि बात पर ओ घुमि कऽ यीशु केँ ठाढ़ देखलनि, मुदा हुनका ई नहि बुझल छलनि जे ई यीशु छथि।</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ai" altLang="ko-KR" sz="2800">
                <a:solidFill>
                  <a:schemeClr val="tx1">
                    <a:lumMod val="65000"/>
                    <a:lumOff val="35000"/>
                  </a:schemeClr>
                </a:solidFill>
              </a:rPr>
              <a:t>जॉन</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२० मे.</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14. 14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mai" altLang="ko-KR" b="1">
                <a:solidFill>
                  <a:schemeClr val="tx1">
                    <a:lumMod val="50000"/>
                    <a:lumOff val="50000"/>
                  </a:schemeClr>
                </a:solidFill>
              </a:rPr>
              <a:t>सं 88 परमेश् वरक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mai" altLang="ko-KR" sz="4400"/>
              <a:t>यीशु जे स्वर्ग मे चढ़ल छलाह</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mai" altLang="ko-KR" sz="3600"/>
              <a:t>ई कहलाक बाद हुनका सभक आँखिक सोझाँ उठि गेलनि आ एकटा मेघ हुनका सभक नजरि सँ नुका लेलनि।</a:t>
            </a:r>
            <a:r xmlns:a="http://schemas.openxmlformats.org/drawingml/2006/main">
              <a:rPr lang="mai"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ai" altLang="ko-KR" sz="2800">
                <a:solidFill>
                  <a:schemeClr val="tx1">
                    <a:lumMod val="65000"/>
                    <a:lumOff val="35000"/>
                  </a:schemeClr>
                </a:solidFill>
              </a:rPr>
              <a:t>कृत्य</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१: १.</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चेला सभ, जे ई नहि जनैत छल जे यीशु जीबि उठल छथि, भय आ निराशा मे आबि गेलाह।</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जी उठल यीशु हुनका सभक बीच आबि कऽ हुनका सभ केँ अपन हाथ आ कात देखा कऽ कहलथिन, “शंका करब छोड़ू आ विश्वास करू।”</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mai" sz="2800">
                <a:solidFill>
                  <a:schemeClr val="tx1">
                    <a:lumMod val="65000"/>
                    <a:lumOff val="35000"/>
                  </a:schemeClr>
                </a:solidFill>
              </a:rPr>
              <a:t>तखन आश्चर्यक बात जे हुनकर मृत्युक तीन दिनक बाद लाजर बाहर निकलि गेलाह। ई देखि लोक सभ गदगद भ' गेल आ भगवानक स्तुति केलक।</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तखन, यीशु कहलनि जे ओ अपन पिता परमेश् वर लग वापस जेताह आ वचन देलनि जे ओ पवित्र आत् मा पठौताह।</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mai" altLang="ko-KR" sz="3000">
                <a:solidFill>
                  <a:schemeClr val="tx1">
                    <a:lumMod val="65000"/>
                    <a:lumOff val="35000"/>
                  </a:schemeClr>
                </a:solidFill>
              </a:rPr>
              <a:t>यीशु अपन शिष् य सभ केँ आदेश देलथिन जे ओ संसारक अंत धरि हुनकर गवाह बनथि, सुसमाचार प्रचार करथि आ वचन सिखाबथि।</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एहि भूमि पर सभ मिशन पूरा केलाक बाद यीशु अपन शिष् य सभक सोझाँ स् वर्ग मे चलि गेलाह। आ ओ हमरा सभसँ वचन देलक जे एक दिन एहि भूमि पर आबि जेताह।</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पाठ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mai" altLang="ko-KR" sz="3600">
                <a:solidFill>
                  <a:schemeClr val="tx1">
                    <a:lumMod val="65000"/>
                    <a:lumOff val="35000"/>
                  </a:schemeClr>
                </a:solidFill>
              </a:rPr>
              <a:t>यीशु अपन शिष्य सभ केँ आदेश देलथिन जे ओ स् वर्ग मे चढ़बा सँ पहिने पृथ्वीक छोर धरि सुसमाचार प्रचार करथि।</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ai" altLang="ko-KR" sz="3600">
                <a:solidFill>
                  <a:schemeClr val="tx1">
                    <a:lumMod val="65000"/>
                    <a:lumOff val="35000"/>
                  </a:schemeClr>
                </a:solidFill>
              </a:rPr>
              <a:t>कलीसिया यीशु के चेला सिनी के एगो समूह छेकै।</a:t>
            </a:r>
            <a:r xmlns:a="http://schemas.openxmlformats.org/drawingml/2006/main">
              <a:rPr lang="mai" altLang="en-US" sz="3600">
                <a:solidFill>
                  <a:schemeClr val="tx1">
                    <a:lumMod val="65000"/>
                    <a:lumOff val="35000"/>
                  </a:schemeClr>
                </a:solidFill>
              </a:rPr>
              <a:t> </a:t>
            </a:r>
            <a:r xmlns:a="http://schemas.openxmlformats.org/drawingml/2006/main">
              <a:rPr lang="mai" altLang="ko-KR" sz="3600">
                <a:solidFill>
                  <a:schemeClr val="tx1">
                    <a:lumMod val="65000"/>
                    <a:lumOff val="35000"/>
                  </a:schemeClr>
                </a:solidFill>
              </a:rPr>
              <a:t>यीशु के चेला के रूप में हमरा सब के सब जगह सुसमाचार के प्रचार करना छै। आ हमरा सभ केँ यीशुक गवाह बनय पड़त।</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mai" altLang="ko-KR" sz="3200"/>
              <a:t>यीशु के छथि?</a:t>
            </a:r>
            <a:r xmlns:a="http://schemas.openxmlformats.org/drawingml/2006/main">
              <a:rPr lang="ma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ai" altLang="ko-KR" sz="3600">
                <a:solidFill>
                  <a:srgbClr val="0070c0"/>
                </a:solidFill>
              </a:rPr>
              <a:t>यीशु छथि..</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mai" altLang="ko-KR" sz="3600">
                <a:solidFill>
                  <a:schemeClr val="tx1">
                    <a:lumMod val="65000"/>
                    <a:lumOff val="35000"/>
                  </a:schemeClr>
                </a:solidFill>
              </a:rPr>
              <a:t>यीशु एखनो जीवित छथि, परमेश् वरक दहिना कात बैसल छथि, आ ओ प्रतिज्ञाक अनुसार पृथ्वी पर वापस आबि जेताह।</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प्रश्नोत्तरी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जी उठल यीशु अपन शिष् य सभ केँ की देखौलनि?</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1 </a:t>
            </a:r>
            <a:r xmlns:a="http://schemas.openxmlformats.org/drawingml/2006/main">
              <a:rPr lang="mai" altLang="ko-KR" sz="2800">
                <a:solidFill>
                  <a:schemeClr val="tx1">
                    <a:lumMod val="65000"/>
                    <a:lumOff val="35000"/>
                  </a:schemeClr>
                </a:solidFill>
              </a:rPr>
              <a:t>हाथ-पैर पर कीलक निशान</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2 </a:t>
            </a:r>
            <a:r xmlns:a="http://schemas.openxmlformats.org/drawingml/2006/main">
              <a:rPr lang="mai" altLang="ko-KR" sz="2800">
                <a:solidFill>
                  <a:schemeClr val="tx1">
                    <a:lumMod val="65000"/>
                    <a:lumOff val="35000"/>
                  </a:schemeClr>
                </a:solidFill>
              </a:rPr>
              <a:t>काँट के निशान ओह माथ</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3 </a:t>
            </a:r>
            <a:r xmlns:a="http://schemas.openxmlformats.org/drawingml/2006/main">
              <a:rPr lang="mai" altLang="ko-KR" sz="2800">
                <a:solidFill>
                  <a:schemeClr val="tx1">
                    <a:lumMod val="65000"/>
                    <a:lumOff val="35000"/>
                  </a:schemeClr>
                </a:solidFill>
              </a:rPr>
              <a:t>पीठ पर चाबुक के निशान</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4 </a:t>
            </a:r>
            <a:r xmlns:a="http://schemas.openxmlformats.org/drawingml/2006/main">
              <a:rPr lang="mai" altLang="ko-KR" sz="2800">
                <a:solidFill>
                  <a:schemeClr val="tx1">
                    <a:lumMod val="65000"/>
                    <a:lumOff val="35000"/>
                  </a:schemeClr>
                </a:solidFill>
              </a:rPr>
              <a:t>चेहरा पर चोट</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rgbClr val="ff0000"/>
                </a:solidFill>
              </a:rPr>
              <a:t>1 </a:t>
            </a:r>
            <a:r xmlns:a="http://schemas.openxmlformats.org/drawingml/2006/main">
              <a:rPr lang="mai" altLang="ko-KR" sz="2800">
                <a:solidFill>
                  <a:srgbClr val="ff0000"/>
                </a:solidFill>
              </a:rPr>
              <a:t>हाथ-पैर पर कीलक निशान</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mai" altLang="ko-KR" sz="3600"/>
              <a:t>ई कहलाक बाद हुनका सभक आँखिक सोझाँ उठि गेलनि आ एकटा मेघ हुनका सभक नजरि सँ नुका लेलनि।</a:t>
            </a:r>
            <a:r xmlns:a="http://schemas.openxmlformats.org/drawingml/2006/main">
              <a:rPr lang="mai"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ai" altLang="ko-KR" sz="2800">
                <a:solidFill>
                  <a:schemeClr val="tx1">
                    <a:lumMod val="65000"/>
                    <a:lumOff val="35000"/>
                  </a:schemeClr>
                </a:solidFill>
              </a:rPr>
              <a:t>कृत्य</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१: १.</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ai" altLang="ko-KR" b="1">
                <a:solidFill>
                  <a:schemeClr val="tx1">
                    <a:lumMod val="50000"/>
                    <a:lumOff val="50000"/>
                  </a:schemeClr>
                </a:solidFill>
              </a:rPr>
              <a:t>सं 89 परमेश् वरक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mai" altLang="ko-KR" sz="4400"/>
              <a:t>पवित्र आत्मा आबि गेल छथि</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mai" altLang="ko-KR" sz="3600"/>
              <a:t>सभ पवित्र आत् मा सँ भरि गेल छलाह आ आत् मा द्वारा सक्षम कयला पर दोसर भाषा मे बाजय लगलाह।</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ai" altLang="ko-KR" sz="2800">
                <a:solidFill>
                  <a:schemeClr val="tx1">
                    <a:lumMod val="65000"/>
                    <a:lumOff val="35000"/>
                  </a:schemeClr>
                </a:solidFill>
              </a:rPr>
              <a:t>कृत्य</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2:4 मे</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चेला सभ यरूशलेम मे छलाह जेना यीशु कहलनि। जखन पेन्टेकोस्टक दिन आयल तखन सभ एक ठाम एक ठाम छल।</a:t>
            </a:r>
            <a:r xmlns:a="http://schemas.openxmlformats.org/drawingml/2006/main">
              <a:rPr lang="ma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t>आजुक पाठ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mai" sz="3200">
                <a:solidFill>
                  <a:schemeClr val="tx1">
                    <a:lumMod val="65000"/>
                    <a:lumOff val="35000"/>
                  </a:schemeClr>
                </a:solidFill>
              </a:rPr>
              <a:t>यीशु लाजर केँ फेर सँ जीवित कयलनि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हुनक वचन सँ।</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हमरा सभ केँ कहियो मरबाक अछि, मुदा हमरा सभ केँ जीबि उठबाक अछि, कारण हम सभ यीशु मे विश्वास करैत 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अहाँ केँ एकटा एहन मसीही बनय पड़त जे पुनरुत्थानक आशाक संग जीबैत अछि।</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अचानक एकटा प्रचंड हवाक झोंका सन आवाज आबि गेल आ पूरा घर मे भरि गेल जतय दुनू गोटे बैसल छलाह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आ तखन प्रत्येक व्यक्तिक माथ पर आगि के जीभ लागल, आ तखन सब पवित्र आत्मा सँ भरि गेल आ दोसर भाषा मे बाजय लागल।</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mai" altLang="ko-KR" sz="3000">
                <a:solidFill>
                  <a:schemeClr val="tx1">
                    <a:lumMod val="65000"/>
                    <a:lumOff val="35000"/>
                  </a:schemeClr>
                </a:solidFill>
              </a:rPr>
              <a:t>जखन सभ आश्चर्यचकित भ’ गेल तखन पत्रुस हुनका सभ केँ यीशु आ सुसमाचारक विषय मे प्रचार करय लगलाह।</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लोक सुसमाचार सुनैत छल, पश्चाताप करैत छल आ बपतिस्मा लैत छल। ओहि दिन तीन हजार सँ बेसी लोक बपतिस्मा लेलक।</a:t>
            </a:r>
            <a:r xmlns:a="http://schemas.openxmlformats.org/drawingml/2006/main">
              <a:rPr lang="ma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पाठ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mai" altLang="ko-KR" sz="3200">
                <a:solidFill>
                  <a:schemeClr val="tx1">
                    <a:lumMod val="65000"/>
                    <a:lumOff val="35000"/>
                  </a:schemeClr>
                </a:solidFill>
              </a:rPr>
              <a:t>यीशु अपन शिष् य सभ लग पवित्र आत् मा पठौलनि।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ai" altLang="ko-KR" sz="3200">
                <a:solidFill>
                  <a:schemeClr val="tx1">
                    <a:lumMod val="65000"/>
                    <a:lumOff val="35000"/>
                  </a:schemeClr>
                </a:solidFill>
              </a:rPr>
              <a:t>पवित्र आत्मा पत्रुस कॅ सुसमाचार के प्रचार करै के बुद्धि आरू शक्ति देलकै।</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ai" altLang="ko-KR" sz="3200">
                <a:solidFill>
                  <a:schemeClr val="tx1">
                    <a:lumMod val="65000"/>
                    <a:lumOff val="35000"/>
                  </a:schemeClr>
                </a:solidFill>
              </a:rPr>
              <a:t>पवित्र आत्मा यीशु पर विश्वास करै वाला सब के दिल में छै।</a:t>
            </a:r>
            <a:r xmlns:a="http://schemas.openxmlformats.org/drawingml/2006/main">
              <a:rPr lang="mai" altLang="en-US" sz="3200">
                <a:solidFill>
                  <a:schemeClr val="tx1">
                    <a:lumMod val="65000"/>
                    <a:lumOff val="35000"/>
                  </a:schemeClr>
                </a:solidFill>
              </a:rPr>
              <a:t> </a:t>
            </a:r>
            <a:r xmlns:a="http://schemas.openxmlformats.org/drawingml/2006/main">
              <a:rPr lang="mai" altLang="ko-KR" sz="3200">
                <a:solidFill>
                  <a:schemeClr val="tx1">
                    <a:lumMod val="65000"/>
                    <a:lumOff val="35000"/>
                  </a:schemeClr>
                </a:solidFill>
              </a:rPr>
              <a:t>ई नै बिसरऽ कि पवित्र आत्मा ही हमरा सिनी कॅ सुसमाचार के प्रचार करै लेली बुद्धि आरू साहस दै छै, ठीक वैसने जइसे ओ पत्रुस कॅ बुद्धि आरू शक्ति देलकै।</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mai" altLang="ko-KR" sz="3200"/>
              <a:t>यीशु के छथि?</a:t>
            </a:r>
            <a:r xmlns:a="http://schemas.openxmlformats.org/drawingml/2006/main">
              <a:rPr lang="ma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ai" altLang="ko-KR" sz="3600">
                <a:solidFill>
                  <a:srgbClr val="0070c0"/>
                </a:solidFill>
              </a:rPr>
              <a:t>यीशु छथि..</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mai" altLang="ko-KR" sz="3600">
                <a:solidFill>
                  <a:schemeClr val="tx1">
                    <a:lumMod val="65000"/>
                    <a:lumOff val="35000"/>
                  </a:schemeClr>
                </a:solidFill>
              </a:rPr>
              <a:t>यीशु हमरा सभक मदद करबाक लेल पवित्र आत् मा सभ केँ पठबैत छथि जे हुनका पर विश् वास करैत छथि।</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प्रश्नोत्तरी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पवित्र आत् मा अयला पर ओ सभ की सुनलनि?</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1 </a:t>
            </a:r>
            <a:r xmlns:a="http://schemas.openxmlformats.org/drawingml/2006/main">
              <a:rPr lang="mai" altLang="ko-KR" sz="2800">
                <a:solidFill>
                  <a:schemeClr val="tx1">
                    <a:lumMod val="65000"/>
                    <a:lumOff val="35000"/>
                  </a:schemeClr>
                </a:solidFill>
              </a:rPr>
              <a:t>तुरही के आवाज</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2 </a:t>
            </a:r>
            <a:r xmlns:a="http://schemas.openxmlformats.org/drawingml/2006/main">
              <a:rPr lang="mai" altLang="ko-KR" sz="2800">
                <a:solidFill>
                  <a:schemeClr val="tx1">
                    <a:lumMod val="65000"/>
                    <a:lumOff val="35000"/>
                  </a:schemeClr>
                </a:solidFill>
              </a:rPr>
              <a:t>गरजब</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3 </a:t>
            </a:r>
            <a:r xmlns:a="http://schemas.openxmlformats.org/drawingml/2006/main">
              <a:rPr lang="mai" altLang="ko-KR" sz="2800">
                <a:solidFill>
                  <a:schemeClr val="tx1">
                    <a:lumMod val="65000"/>
                    <a:lumOff val="35000"/>
                  </a:schemeClr>
                </a:solidFill>
              </a:rPr>
              <a:t>हिंसक हवाक उड़ब</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4 </a:t>
            </a:r>
            <a:r xmlns:a="http://schemas.openxmlformats.org/drawingml/2006/main">
              <a:rPr lang="mai" altLang="ko-KR" sz="2800">
                <a:solidFill>
                  <a:schemeClr val="tx1">
                    <a:lumMod val="65000"/>
                    <a:lumOff val="35000"/>
                  </a:schemeClr>
                </a:solidFill>
              </a:rPr>
              <a:t>प्रार्थना के आवाज</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rgbClr val="ff0000"/>
                </a:solidFill>
              </a:rPr>
              <a:t>3 </a:t>
            </a:r>
            <a:r xmlns:a="http://schemas.openxmlformats.org/drawingml/2006/main">
              <a:rPr lang="mai" altLang="ko-KR" sz="2800">
                <a:solidFill>
                  <a:srgbClr val="ff0000"/>
                </a:solidFill>
              </a:rPr>
              <a:t>हिंसक हवाक उड़ब</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mai" altLang="ko-KR" sz="3600"/>
              <a:t>सभ पवित्र आत् मा सँ भरि गेल छलाह आ आत् मा द्वारा सक्षम कयला पर दोसर भाषा मे बाजय लगलाह।</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ai" altLang="ko-KR" sz="2800">
                <a:solidFill>
                  <a:schemeClr val="tx1">
                    <a:lumMod val="65000"/>
                    <a:lumOff val="35000"/>
                  </a:schemeClr>
                </a:solidFill>
              </a:rPr>
              <a:t>कृत्य</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2:4 मे</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ai" altLang="ko-KR" b="1">
                <a:solidFill>
                  <a:schemeClr val="tx1">
                    <a:lumMod val="50000"/>
                    <a:lumOff val="50000"/>
                  </a:schemeClr>
                </a:solidFill>
              </a:rPr>
              <a:t>सं 90 परमेश् वरक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फिलिप इथियोपियाई केँ सुसमाचार सुनौलनि</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mai" altLang="ko-KR" sz="3600"/>
              <a:t>तखन फिलिपुस धर्मशास् त्रक ओहि अंश सँ शुरू कयलनि आ यीशुक विषय मे शुभ समाचार सुनौलनि।</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ai" altLang="ko-KR" sz="2800">
                <a:solidFill>
                  <a:schemeClr val="tx1">
                    <a:lumMod val="65000"/>
                    <a:lumOff val="35000"/>
                  </a:schemeClr>
                </a:solidFill>
              </a:rPr>
              <a:t>कृत्य</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८: १.</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35 के अनुसार</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t>आजुक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mai" sz="4000"/>
              <a:t>किएक तँ हमर ई बेटा मरि गेल छल आ फेर जीवित अछि। ओ हेरा गेल छल आ भेटि गेल अछि।' तेँ ओ सभ उत्सव मनाबय लगलाह।</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ai" sz="2800">
                <a:solidFill>
                  <a:schemeClr val="tx1">
                    <a:lumMod val="65000"/>
                    <a:lumOff val="35000"/>
                  </a:schemeClr>
                </a:solidFill>
              </a:rPr>
              <a:t>लूक</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१५:२४ मे</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mai" sz="3200"/>
              <a:t>यीशु के छथि?</a:t>
            </a:r>
            <a:r xmlns:a="http://schemas.openxmlformats.org/drawingml/2006/main">
              <a:rPr altLang="en-US" lang="ma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rgbClr val="0070c0"/>
                </a:solidFill>
              </a:rPr>
              <a:t>यीशु छथि..</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यीशु जीवन के मालिक छै जे मृतक के वापस लाबै छै।</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एक दिन प्रभुक एकटा स् वर्गदूत फिलिपुस केँ कहलथिन जे यीशु पर विश्वास करैत छलाह “दक्षिण दिस जाउ सड़क पर-मरुभूमिक बाट।”</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mai" altLang="ko-KR" sz="3100">
                <a:solidFill>
                  <a:schemeClr val="tx1">
                    <a:lumMod val="65000"/>
                    <a:lumOff val="35000"/>
                  </a:schemeClr>
                </a:solidFill>
              </a:rPr>
              <a:t>ओ स्वर्गदूतक कहलानुसार दक्षिणी मरुभूमि दिस निकलि गेलाह । ओकरा आश्चर्य भेलैक जे स्वर्गदूत ओकरा किएक पठौलनि </a:t>
            </a:r>
            <a:r xmlns:a="http://schemas.openxmlformats.org/drawingml/2006/main">
              <a:rPr lang="mai"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ओहि समय मे इथियोपियाक देशक लेल पाइक प्रभारी जे नपुंसक छल, वैगन पर बैसल छल, यशायाह भविष्यवक्ताक लेखन पढ़ि रहल छल। फिलिप नजदीक आबि पुछलकै। "अहाँ की पढ़ि रहल छी से बुझल अछि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ओ कहलनि, “हम कोना बुझब, जाबत कियो हमरा नहि बुझा देत?” फिलिपुस शास्त्रक ओहि अंश सँ शुरू कयलनि आ यीशुक विषय मे शुभ समाचार सुनौलनि।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इथियोपियाई यीशु के ग्रहण करला के बाद ओ खुशी-खुशी अपन देश वापस आबि गेलाह। फिलिप पवित्र आत्मा के धन्यवाद देलकै कि हुनी ओकरा वहाँ पहुँचैलकै।</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पाठ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mai" altLang="ko-KR" sz="3200">
                <a:solidFill>
                  <a:schemeClr val="tx1">
                    <a:lumMod val="65000"/>
                    <a:lumOff val="35000"/>
                  </a:schemeClr>
                </a:solidFill>
              </a:rPr>
              <a:t>फिलिप पूरा तरहेँ नै समझी सकलै लेकिन पवित्र आत्मा के आदेश के पालन करलकै। तेँ ओ इथियोपियाई केँ सुसमाचार प्रचार क' सकैत छल।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ai" altLang="ko-KR" sz="3200">
                <a:solidFill>
                  <a:schemeClr val="tx1">
                    <a:lumMod val="65000"/>
                    <a:lumOff val="35000"/>
                  </a:schemeClr>
                </a:solidFill>
              </a:rPr>
              <a:t>कखनो काल एहन स्थिति मे आबि जाइत छी जे हम सब नहि बुझि सकैत छी।</a:t>
            </a:r>
            <a:r xmlns:a="http://schemas.openxmlformats.org/drawingml/2006/main">
              <a:rPr lang="mai" altLang="en-US" sz="3200">
                <a:solidFill>
                  <a:schemeClr val="tx1">
                    <a:lumMod val="65000"/>
                    <a:lumOff val="35000"/>
                  </a:schemeClr>
                </a:solidFill>
              </a:rPr>
              <a:t> </a:t>
            </a:r>
            <a:r xmlns:a="http://schemas.openxmlformats.org/drawingml/2006/main">
              <a:rPr lang="mai" altLang="ko-KR" sz="3200">
                <a:solidFill>
                  <a:schemeClr val="tx1">
                    <a:lumMod val="65000"/>
                    <a:lumOff val="35000"/>
                  </a:schemeClr>
                </a:solidFill>
              </a:rPr>
              <a:t>लेकिन अगर आहाँ परमेश् वर पर भरोसा करै छियै आरू पवित्र आत्मा में हुनको आज्ञा मानै छियै, तबे आहाँ विश्वास के आदमी भी बनी सकै छियै</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ai" altLang="ko-KR" sz="3200">
                <a:solidFill>
                  <a:schemeClr val="tx1">
                    <a:lumMod val="65000"/>
                    <a:lumOff val="35000"/>
                  </a:schemeClr>
                </a:solidFill>
              </a:rPr>
              <a:t>जे सुसमाचार प्रचार करैत छथि।</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mai" altLang="ko-KR" sz="3200"/>
              <a:t>यीशु के छथि ?</a:t>
            </a:r>
            <a:r xmlns:a="http://schemas.openxmlformats.org/drawingml/2006/main">
              <a:rPr lang="ma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ai" altLang="ko-KR" sz="3600">
                <a:solidFill>
                  <a:srgbClr val="0070c0"/>
                </a:solidFill>
              </a:rPr>
              <a:t>यीशु छथि..</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mai" altLang="ko-KR" sz="3600">
                <a:solidFill>
                  <a:schemeClr val="tx1">
                    <a:lumMod val="65000"/>
                    <a:lumOff val="35000"/>
                  </a:schemeClr>
                </a:solidFill>
              </a:rPr>
              <a:t>यीशु वैह छथि जे संबंधक नेतृत्व करैत छथि जिनका सँ हमरा सभ केँ भेंट करबाक चाही।</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प्रश्नोत्तरी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इथियोपियाई नपुंसक की छल जकरा प्रभारी फिलीप भेटल छल ?</a:t>
            </a:r>
            <a:r xmlns:a="http://schemas.openxmlformats.org/drawingml/2006/main">
              <a:rPr lang="ma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1 </a:t>
            </a:r>
            <a:r xmlns:a="http://schemas.openxmlformats.org/drawingml/2006/main">
              <a:rPr lang="mai" altLang="ko-KR" sz="2800">
                <a:solidFill>
                  <a:schemeClr val="tx1">
                    <a:lumMod val="65000"/>
                    <a:lumOff val="35000"/>
                  </a:schemeClr>
                </a:solidFill>
              </a:rPr>
              <a:t>सेनाक प्रभारी छलाह।</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2 </a:t>
            </a:r>
            <a:r xmlns:a="http://schemas.openxmlformats.org/drawingml/2006/main">
              <a:rPr lang="mai" altLang="ko-KR" sz="2800">
                <a:solidFill>
                  <a:schemeClr val="tx1">
                    <a:lumMod val="65000"/>
                    <a:lumOff val="35000"/>
                  </a:schemeClr>
                </a:solidFill>
              </a:rPr>
              <a:t>ओ अपन देशक रसोइया छलाह।</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3 </a:t>
            </a:r>
            <a:r xmlns:a="http://schemas.openxmlformats.org/drawingml/2006/main">
              <a:rPr lang="mai" altLang="ko-KR" sz="2800">
                <a:solidFill>
                  <a:schemeClr val="tx1">
                    <a:lumMod val="65000"/>
                    <a:lumOff val="35000"/>
                  </a:schemeClr>
                </a:solidFill>
              </a:rPr>
              <a:t>ओ</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छल</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में</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प्रभार</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क</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ओकर</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देश के</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रुपैया.</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4 </a:t>
            </a:r>
            <a:r xmlns:a="http://schemas.openxmlformats.org/drawingml/2006/main">
              <a:rPr lang="mai" altLang="ko-KR" sz="2800">
                <a:solidFill>
                  <a:schemeClr val="tx1">
                    <a:lumMod val="65000"/>
                    <a:lumOff val="35000"/>
                  </a:schemeClr>
                </a:solidFill>
              </a:rPr>
              <a:t>देशक पूजा पर हुनक नियंत्रण छलनि।</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rgbClr val="ff0000"/>
                </a:solidFill>
              </a:rPr>
              <a:t>3 </a:t>
            </a:r>
            <a:r xmlns:a="http://schemas.openxmlformats.org/drawingml/2006/main">
              <a:rPr lang="mai" altLang="ko-KR" sz="2800">
                <a:solidFill>
                  <a:srgbClr val="ff0000"/>
                </a:solidFill>
              </a:rPr>
              <a:t>ओ अपन देशक पाइक प्रभारी छलाह।</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mai" altLang="ko-KR" sz="3600"/>
              <a:t>तखन फिलिपुस धर्मशास् त्रक ओहि अंश सँ शुरू कयलनि आ यीशुक विषय मे शुभ समाचार सुनौलनि।</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ai" altLang="ko-KR" sz="2800">
                <a:solidFill>
                  <a:schemeClr val="tx1">
                    <a:lumMod val="65000"/>
                    <a:lumOff val="35000"/>
                  </a:schemeClr>
                </a:solidFill>
              </a:rPr>
              <a:t>कृत्य</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८: १.</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35 के अनुसार</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ai" altLang="ko-KR" b="1">
                <a:solidFill>
                  <a:schemeClr val="tx1">
                    <a:lumMod val="50000"/>
                    <a:lumOff val="50000"/>
                  </a:schemeClr>
                </a:solidFill>
              </a:rPr>
              <a:t>सं 91 परमेश् वरक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mai" altLang="ko-KR" sz="4400"/>
              <a:t>साउल यीशु सँ भेंट करैत अछि</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प्रश्नोत्तरी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mai" sz="3200">
                <a:solidFill>
                  <a:schemeClr val="tx1">
                    <a:lumMod val="65000"/>
                    <a:lumOff val="35000"/>
                  </a:schemeClr>
                </a:solidFill>
              </a:rPr>
              <a:t>यीशु के अयला पर लाजर के मरला के कतेक दिन बीती गेलै?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1 </a:t>
            </a:r>
            <a:r xmlns:a="http://schemas.openxmlformats.org/drawingml/2006/main">
              <a:rPr altLang="ko-KR" lang="mai" sz="2800">
                <a:solidFill>
                  <a:schemeClr val="tx1">
                    <a:lumMod val="65000"/>
                    <a:lumOff val="35000"/>
                  </a:schemeClr>
                </a:solidFill>
              </a:rPr>
              <a:t>एक दिन</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2 </a:t>
            </a:r>
            <a:r xmlns:a="http://schemas.openxmlformats.org/drawingml/2006/main">
              <a:rPr altLang="ko-KR" lang="mai" sz="2800">
                <a:solidFill>
                  <a:schemeClr val="tx1">
                    <a:lumMod val="65000"/>
                    <a:lumOff val="35000"/>
                  </a:schemeClr>
                </a:solidFill>
              </a:rPr>
              <a:t>दू दिन</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3 </a:t>
            </a:r>
            <a:r xmlns:a="http://schemas.openxmlformats.org/drawingml/2006/main">
              <a:rPr altLang="ko-KR" lang="mai" sz="2800">
                <a:solidFill>
                  <a:schemeClr val="tx1">
                    <a:lumMod val="65000"/>
                    <a:lumOff val="35000"/>
                  </a:schemeClr>
                </a:solidFill>
              </a:rPr>
              <a:t>तीन दिन</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4 </a:t>
            </a:r>
            <a:r xmlns:a="http://schemas.openxmlformats.org/drawingml/2006/main">
              <a:rPr altLang="ko-KR" lang="mai" sz="2800">
                <a:solidFill>
                  <a:schemeClr val="tx1">
                    <a:lumMod val="65000"/>
                    <a:lumOff val="35000"/>
                  </a:schemeClr>
                </a:solidFill>
              </a:rPr>
              <a:t>चारि दिन</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rgbClr val="ff0000"/>
                </a:solidFill>
              </a:rPr>
              <a:t>3 </a:t>
            </a:r>
            <a:r xmlns:a="http://schemas.openxmlformats.org/drawingml/2006/main">
              <a:rPr altLang="ko-KR" lang="mai" sz="2800">
                <a:solidFill>
                  <a:srgbClr val="ff0000"/>
                </a:solidFill>
              </a:rPr>
              <a:t>तीन दिन</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mai" altLang="ko-KR" sz="3600"/>
              <a:t>ओ जमीन पर खसि पड़लाह आ एकटा आवाज सुनलनि जे हुनका कहैत छलनि, “साउल, साउल, अहाँ हमरा किएक सताबैत छी?”</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ai" altLang="ko-KR" sz="2800">
                <a:solidFill>
                  <a:schemeClr val="tx1">
                    <a:lumMod val="65000"/>
                    <a:lumOff val="35000"/>
                  </a:schemeClr>
                </a:solidFill>
              </a:rPr>
              <a:t>कृत्य</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९: १.</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साउल नामक एक आदमी छल जे यीशु पर विश् वास करनिहार सभ सँ घृणा करैत छल, आ ओ मण् डली सँ घृणा करैत छल।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mai" altLang="ko-KR" sz="3000">
                <a:solidFill>
                  <a:schemeClr val="tx1">
                    <a:lumMod val="65000"/>
                    <a:lumOff val="35000"/>
                  </a:schemeClr>
                </a:solidFill>
              </a:rPr>
              <a:t>साउल यीशु सँ एतेक घृणा करैत छलाह जे ओ मसीही सभ केँ पकड़बाक लेल दमिश्क गेलाह।</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यात्रा पर जखन ओ दमिश्क लग पहुँचलाह तखन अचानक स्वर्ग सँ एकटा इजोत हुनका चारू कात चमकि गेलनि। ओ एकटा आवाज सुनलनि, “साउल, साउल, अहाँ हमरा किएक सताबैत छी?”</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साउल पुछलकै, “प्रभु, अहाँ के छी?” “हम यीशु छी, जकरा अहाँ सताबैत छी।” साउल आश्चर्यचकित छल जे यीशु जीवित छथि। ओकरा लागलै जे यीशु मरि गेलै।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यीशु सँ भेंट केनिहार साउल नव आदमी बनि गेल। तेँ ओ पौलुस प्रेरित बनि गेलाह, जे गैर-यहूदी सभ केँ सुसमाचार प्रचार करबाक लेल बहुत मेहनति केलनि आ बाइबिल केर बहुत रास किताब लिखलनि।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पाठ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mai" altLang="ko-KR" sz="3200">
                <a:solidFill>
                  <a:schemeClr val="tx1">
                    <a:lumMod val="65000"/>
                    <a:lumOff val="35000"/>
                  </a:schemeClr>
                </a:solidFill>
              </a:rPr>
              <a:t>साउल एकटा एहन आदमी छलाह जे मण् डली केँ सताबैत छलाह, मुदा परमेश् वर हुनका प्रेरित कहलनि।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ai" altLang="ko-KR" sz="3200">
                <a:solidFill>
                  <a:schemeClr val="tx1">
                    <a:lumMod val="65000"/>
                    <a:lumOff val="35000"/>
                  </a:schemeClr>
                </a:solidFill>
              </a:rPr>
              <a:t>यीशु सँ भेंट केनिहार साउल पहिने सँ एकदम अलग जीवन जीबैत छलाह।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ai" altLang="ko-KR" sz="3200">
                <a:solidFill>
                  <a:schemeClr val="tx1">
                    <a:lumMod val="65000"/>
                    <a:lumOff val="35000"/>
                  </a:schemeClr>
                </a:solidFill>
              </a:rPr>
              <a:t>कोन-कोन बदलाव केलौं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ai" altLang="ko-KR" sz="3200">
                <a:solidFill>
                  <a:schemeClr val="tx1">
                    <a:lumMod val="65000"/>
                    <a:lumOff val="35000"/>
                  </a:schemeClr>
                </a:solidFill>
              </a:rPr>
              <a:t>जहिया स’ अहाँ यीशु स’ भेंट केने छी?</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ai" altLang="ko-KR" sz="3200">
                <a:solidFill>
                  <a:schemeClr val="tx1">
                    <a:lumMod val="65000"/>
                    <a:lumOff val="35000"/>
                  </a:schemeClr>
                </a:solidFill>
              </a:rPr>
              <a:t>जे यीशु सँ मिलै छै, ओकरा पहिने सँ अलग जीवन जीना चाहियऽ।</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mai" altLang="ko-KR" sz="3200"/>
              <a:t>यीशु के छथि?</a:t>
            </a:r>
            <a:r xmlns:a="http://schemas.openxmlformats.org/drawingml/2006/main">
              <a:rPr lang="ma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ai" altLang="ko-KR" sz="3600">
                <a:solidFill>
                  <a:srgbClr val="0070c0"/>
                </a:solidFill>
              </a:rPr>
              <a:t>यीशु छथि..</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mai" altLang="ko-KR" sz="3600">
                <a:solidFill>
                  <a:schemeClr val="tx1">
                    <a:lumMod val="65000"/>
                    <a:lumOff val="35000"/>
                  </a:schemeClr>
                </a:solidFill>
              </a:rPr>
              <a:t>यीशु वैह छथि जे साउल सन दुष्ट लोक केँ क्षमा करैत छथि आ हुनका सभ केँ बजबैत छथि आ हुनका सभ केँ काज करयवला बना दैत छथि।</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प्रश्नोत्तरी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साउल दमिश्क किएक गेलाह?</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1 </a:t>
            </a:r>
            <a:r xmlns:a="http://schemas.openxmlformats.org/drawingml/2006/main">
              <a:rPr lang="mai" altLang="ko-KR" sz="2800">
                <a:solidFill>
                  <a:schemeClr val="tx1">
                    <a:lumMod val="65000"/>
                    <a:lumOff val="35000"/>
                  </a:schemeClr>
                </a:solidFill>
              </a:rPr>
              <a:t>ईसाई के गिरफ्तार करय लेल।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2 </a:t>
            </a:r>
            <a:r xmlns:a="http://schemas.openxmlformats.org/drawingml/2006/main">
              <a:rPr lang="mai" altLang="ko-KR" sz="2800">
                <a:solidFill>
                  <a:schemeClr val="tx1">
                    <a:lumMod val="65000"/>
                    <a:lumOff val="35000"/>
                  </a:schemeClr>
                </a:solidFill>
              </a:rPr>
              <a:t>यात्रा करबाक लेल।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3 </a:t>
            </a:r>
            <a:r xmlns:a="http://schemas.openxmlformats.org/drawingml/2006/main">
              <a:rPr lang="mai" altLang="ko-KR" sz="2800">
                <a:solidFill>
                  <a:schemeClr val="tx1">
                    <a:lumMod val="65000"/>
                    <a:lumOff val="35000"/>
                  </a:schemeClr>
                </a:solidFill>
              </a:rPr>
              <a:t>पूजा करब।</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4 </a:t>
            </a:r>
            <a:r xmlns:a="http://schemas.openxmlformats.org/drawingml/2006/main">
              <a:rPr lang="mai" altLang="ko-KR" sz="2800">
                <a:solidFill>
                  <a:schemeClr val="tx1">
                    <a:lumMod val="65000"/>
                    <a:lumOff val="35000"/>
                  </a:schemeClr>
                </a:solidFill>
              </a:rPr>
              <a:t>सुसमाचार प्रचार करबाक लेल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rgbClr val="ff0000"/>
                </a:solidFill>
              </a:rPr>
              <a:t>1 </a:t>
            </a:r>
            <a:r xmlns:a="http://schemas.openxmlformats.org/drawingml/2006/main">
              <a:rPr lang="mai" altLang="ko-KR" sz="2800">
                <a:solidFill>
                  <a:srgbClr val="ff0000"/>
                </a:solidFill>
              </a:rPr>
              <a:t>ईसाई के गिरफ्तार करय लेल।</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mai" altLang="ko-KR" sz="3600"/>
              <a:t>ओ जमीन पर खसि पड़लाह आ एकटा आवाज सुनलनि जे हुनका कहैत छलनि, “साउल, साउल, अहाँ हमरा किएक सताबैत छी?”</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ai" altLang="ko-KR" sz="2800">
                <a:solidFill>
                  <a:schemeClr val="tx1">
                    <a:lumMod val="65000"/>
                    <a:lumOff val="35000"/>
                  </a:schemeClr>
                </a:solidFill>
              </a:rPr>
              <a:t>कृत्य</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९: १.</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t>आजुक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mai" sz="3600"/>
              <a:t>यीशु ओकरा कहलथिन, "हम पुनरुत्थान आ जीवन छी। जे हमरा पर विश् वास करत, ओ मरला पर सेहो जीवित रहत।</a:t>
            </a:r>
            <a:endParaRPr xmlns:a="http://schemas.openxmlformats.org/drawingml/2006/main" altLang="ko-KR" lang="en-US" sz="3600"/>
          </a:p>
          <a:p>
            <a:pPr xmlns:a="http://schemas.openxmlformats.org/drawingml/2006/main" lvl="0">
              <a:defRPr/>
            </a:pPr>
            <a:r xmlns:a="http://schemas.openxmlformats.org/drawingml/2006/main">
              <a:rPr altLang="ko-KR" lang="mai" sz="3600"/>
              <a:t>आ जे जीबैत अछि आ हमरा पर विश्वास करत से कहियो नहि मरत। की अहाँ ई बात मानैत छी?"</a:t>
            </a:r>
            <a:endParaRPr xmlns:a="http://schemas.openxmlformats.org/drawingml/2006/main" altLang="ko-KR" lang="en-US" sz="3600"/>
          </a:p>
          <a:p>
            <a:pPr xmlns:a="http://schemas.openxmlformats.org/drawingml/2006/main" lvl="0">
              <a:defRPr/>
            </a:pPr>
            <a:r xmlns:a="http://schemas.openxmlformats.org/drawingml/2006/main">
              <a:rPr altLang="ko-KR" lang="mai"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ai" sz="2800">
                <a:solidFill>
                  <a:schemeClr val="tx1">
                    <a:lumMod val="65000"/>
                    <a:lumOff val="35000"/>
                  </a:schemeClr>
                </a:solidFill>
              </a:rPr>
              <a:t>जॉन</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११: १.</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25-26 के अनुसार</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ai" altLang="ko-KR" b="1">
                <a:solidFill>
                  <a:schemeClr val="tx1">
                    <a:lumMod val="50000"/>
                    <a:lumOff val="50000"/>
                  </a:schemeClr>
                </a:solidFill>
              </a:rPr>
              <a:t>सं 92 परमेश् वरक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पौलुसक नीक मित्र बरनबास।</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mai" altLang="ko-KR" sz="3600"/>
              <a:t>मुदा बरनबास हुनका लऽ कऽ प्रेरित सभक लग अनलनि। ओ हुनका सभ केँ कहलथिन जे कोना शाऊल अपन यात्रा मे प्रभु केँ देखलनि आ प्रभु हुनका सँ बात कयलनि, आ कोना दमिश्क मे ओ निर्भीक रूप सँ यीशुक नाम सँ प्रचार कयलनि।</a:t>
            </a:r>
            <a:r xmlns:a="http://schemas.openxmlformats.org/drawingml/2006/main">
              <a:rPr lang="mai"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ai" altLang="ko-KR" sz="2800">
                <a:solidFill>
                  <a:schemeClr val="tx1">
                    <a:lumMod val="65000"/>
                    <a:lumOff val="35000"/>
                  </a:schemeClr>
                </a:solidFill>
              </a:rPr>
              <a:t>कृत्य</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९:२७ मे</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पौलुस यीशु सँ मिललाक बाद यीशुक शिष् य सभ सँ भेंट करय चाहैत छलाह।</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मुदा यीशुक शिष् य सभ पौलुस सँ डरैत छलाह। कारण, ओकरा सभ केँ ई नहि बुझल छलैक जे पौलुसक यीशु सँ भेंट भेलाक बाद ओ यीशु मे विश् वासी भऽ गेलाह।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बरनबास पौलुसक मददि केलक। “ओ सचमुच यीशु सँ भेंट केलनि आ एकदम बदलि गेलाह!”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"हम पौलुस केँ दमिश्क मे प्रचार करैत सेहो देखने छी, जतय ओ मसीही सभ केँ गिरफ्तार कर' गेल छलाह!" शिष्य सभ पौलुस सँ सहजता सँ दोस्ती कयलनि।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एकरऽ बाद बरनबास आरू पौलुस अच्छा दोस्त बनी गेलै आरू एक साथ सुसमाचार के प्रचार करै लेली दुनिया भर में घूमी गेलै।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पाठ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mai" altLang="ko-KR" sz="3200">
                <a:solidFill>
                  <a:schemeClr val="tx1">
                    <a:lumMod val="65000"/>
                    <a:lumOff val="35000"/>
                  </a:schemeClr>
                </a:solidFill>
              </a:rPr>
              <a:t>पौलुस, जे कलीसिया केँ सताबैत छल, यीशु सँ भेंट कयलनि आ नव आदमी बनि गेलाह, मुदा लोक हुनका पर विश्वास नहि केलकनि।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ai" altLang="ko-KR" sz="3200">
                <a:solidFill>
                  <a:schemeClr val="tx1">
                    <a:lumMod val="65000"/>
                    <a:lumOff val="35000"/>
                  </a:schemeClr>
                </a:solidFill>
              </a:rPr>
              <a:t>मुदा परमेश् वर बरनबास केँ तैयार कऽ कऽ बनौलनि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ai" altLang="ko-KR" sz="3200">
                <a:solidFill>
                  <a:schemeClr val="tx1">
                    <a:lumMod val="65000"/>
                    <a:lumOff val="35000"/>
                  </a:schemeClr>
                </a:solidFill>
              </a:rPr>
              <a:t>पौलुसक लेल नीक सहकर्मी।</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ai" altLang="ko-KR" sz="3200">
                <a:solidFill>
                  <a:schemeClr val="tx1">
                    <a:lumMod val="65000"/>
                    <a:lumOff val="35000"/>
                  </a:schemeClr>
                </a:solidFill>
              </a:rPr>
              <a:t>पौलुस आ बरनबास जकाँ हमरा सभ केँ सेहो विश्वासक नीक मित्र बनबाक चाही आ एक-दोसरक मदद करबाक चाही।</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mai" altLang="ko-KR" sz="3200"/>
              <a:t>यीशु के छथि?</a:t>
            </a:r>
            <a:r xmlns:a="http://schemas.openxmlformats.org/drawingml/2006/main">
              <a:rPr lang="ma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ai" altLang="ko-KR" sz="3600">
                <a:solidFill>
                  <a:srgbClr val="0070c0"/>
                </a:solidFill>
              </a:rPr>
              <a:t>यीशु..</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mai" altLang="ko-KR" sz="3600">
                <a:solidFill>
                  <a:schemeClr val="tx1">
                    <a:lumMod val="65000"/>
                    <a:lumOff val="35000"/>
                  </a:schemeClr>
                </a:solidFill>
              </a:rPr>
              <a:t>यीशु हमरा सभ केँ एकटा एहन मित्र पठबैत छथि जे जखन हम सभ विपत्ति मे पड़ब तखन हमरा सभक मदद क' सकैत अछि।</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प्रश्नोत्तरी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पौलुस के के मदद करलकै आरू जबेॅ हुनका परेशानी में पड़लै, तबे दोस्ती करलकै?</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1 </a:t>
            </a:r>
            <a:r xmlns:a="http://schemas.openxmlformats.org/drawingml/2006/main">
              <a:rPr lang="mai" altLang="ko-KR" sz="2800">
                <a:solidFill>
                  <a:schemeClr val="tx1">
                    <a:lumMod val="65000"/>
                    <a:lumOff val="35000"/>
                  </a:schemeClr>
                </a:solidFill>
              </a:rPr>
              <a:t>पत्रुस</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2 </a:t>
            </a:r>
            <a:r xmlns:a="http://schemas.openxmlformats.org/drawingml/2006/main">
              <a:rPr lang="mai" altLang="ko-KR" sz="2800">
                <a:solidFill>
                  <a:schemeClr val="tx1">
                    <a:lumMod val="65000"/>
                    <a:lumOff val="35000"/>
                  </a:schemeClr>
                </a:solidFill>
              </a:rPr>
              <a:t>जॉन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3 </a:t>
            </a:r>
            <a:r xmlns:a="http://schemas.openxmlformats.org/drawingml/2006/main">
              <a:rPr lang="mai" altLang="ko-KR" sz="2800">
                <a:solidFill>
                  <a:schemeClr val="tx1">
                    <a:lumMod val="65000"/>
                    <a:lumOff val="35000"/>
                  </a:schemeClr>
                </a:solidFill>
              </a:rPr>
              <a:t>बरनबास</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4 </a:t>
            </a:r>
            <a:r xmlns:a="http://schemas.openxmlformats.org/drawingml/2006/main">
              <a:rPr lang="mai" altLang="ko-KR" sz="2800">
                <a:solidFill>
                  <a:schemeClr val="tx1">
                    <a:lumMod val="65000"/>
                    <a:lumOff val="35000"/>
                  </a:schemeClr>
                </a:solidFill>
              </a:rPr>
              <a:t>फिलिप</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rgbClr val="ff0000"/>
                </a:solidFill>
              </a:rPr>
              <a:t>3 </a:t>
            </a:r>
            <a:r xmlns:a="http://schemas.openxmlformats.org/drawingml/2006/main">
              <a:rPr lang="mai" altLang="ko-KR" sz="2800">
                <a:solidFill>
                  <a:srgbClr val="ff0000"/>
                </a:solidFill>
              </a:rPr>
              <a:t>बरनबास</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ai" altLang="ko-KR" b="1">
                <a:solidFill>
                  <a:schemeClr val="tx1">
                    <a:lumMod val="50000"/>
                    <a:lumOff val="50000"/>
                  </a:schemeClr>
                </a:solidFill>
              </a:rPr>
              <a:t>सं 74 परमेश् वरक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mai" altLang="ko-KR" sz="4400"/>
              <a:t>यीशु के रूपांतरण</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mai" altLang="ko-KR" sz="3600"/>
              <a:t>मुदा बरनबास हुनका लऽ कऽ प्रेरित सभक लग अनलनि। ओ हुनका सभ केँ कहलथिन जे कोना शाऊल अपन यात्रा मे प्रभु केँ देखलनि आ प्रभु हुनका सँ बात कयलनि, आ कोना दमिश्क मे ओ निर्भीक रूप सँ यीशुक नाम सँ प्रचार कयलनि।</a:t>
            </a:r>
            <a:r xmlns:a="http://schemas.openxmlformats.org/drawingml/2006/main">
              <a:rPr lang="mai"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ai" altLang="ko-KR" sz="2800">
                <a:solidFill>
                  <a:schemeClr val="tx1">
                    <a:lumMod val="65000"/>
                    <a:lumOff val="35000"/>
                  </a:schemeClr>
                </a:solidFill>
              </a:rPr>
              <a:t>कृत्य</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९:२७ मे</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ai" altLang="ko-KR" b="1">
                <a:solidFill>
                  <a:schemeClr val="tx1">
                    <a:lumMod val="50000"/>
                    <a:lumOff val="50000"/>
                  </a:schemeClr>
                </a:solidFill>
              </a:rPr>
              <a:t>सं 93 परमेश् वरक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डोरकास, जे फेर सँ जीवित भ' गेल अछि।</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mai" altLang="ko-KR" sz="3600"/>
              <a:t>पत्रुस सभ केँ कोठली सँ बाहर पठा देलथिन। तखन ओ ठेहुन पर बैसि प्रार्थना केलनि। मृत महिला दिस घुमि क' ओ बजलाह, "तबीता, उठू।" ओ आँखि खोललीह, आ पत्रुस केँ देखि उठि कऽ बैसि गेलीह।</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ai" altLang="ko-KR" sz="2800">
                <a:solidFill>
                  <a:schemeClr val="tx1">
                    <a:lumMod val="65000"/>
                    <a:lumOff val="35000"/>
                  </a:schemeClr>
                </a:solidFill>
              </a:rPr>
              <a:t>कृत्य</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९: १.</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40 के</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डोरका नामक एकटा शिष्य छल, जे सदिखन नीक काज करैत छल आ गरीबक मदद करैत छल।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ओहि समय मे ओ बीमार भ गेलीह आ मरि गेलीह। ओकर पड़ोसी सभ बहुत दुखी छल आ पीटर केँ वापस अनलक।</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पत्रुस पहुँचला पर जे कियो हुनकर सहायता केने छल, ओ सभ कानि रहल छल, जे हुनका उपहार मे भेटल कपड़ा देखा रहल छल।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पत्रुस सभ केँ कोठली सँ बाहर पठा देलथिन। तखन ओ ठेहुन पर बैसि प्रार्थना केलनि।</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“डोरकास, उठू!”, पीटर बाजल। ओ आँखि खोलि कऽ पतरस केँ देखि उठि कऽ बैसि गेलीह। ई देखि सब कियो खुश भ गेल आ ओहि गामक बहुतो लोक यीशु पर विश्वास केलक।</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पाठ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mai" altLang="ko-KR" sz="3200">
                <a:solidFill>
                  <a:schemeClr val="tx1">
                    <a:lumMod val="65000"/>
                    <a:lumOff val="35000"/>
                  </a:schemeClr>
                </a:solidFill>
              </a:rPr>
              <a:t>पत्रुस यीशुक शिष्य छलाह, आ यीशु जे काज केने छलाह, से करबा मे सक्षम छलाह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ai" altLang="ko-KR" sz="3200">
                <a:solidFill>
                  <a:schemeClr val="tx1">
                    <a:lumMod val="65000"/>
                    <a:lumOff val="35000"/>
                  </a:schemeClr>
                </a:solidFill>
              </a:rPr>
              <a:t>जखन ओ एहि धरती पर छलाह।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ai" altLang="ko-KR" sz="3000">
                <a:solidFill>
                  <a:schemeClr val="tx1">
                    <a:lumMod val="65000"/>
                    <a:lumOff val="35000"/>
                  </a:schemeClr>
                </a:solidFill>
              </a:rPr>
              <a:t>यीशु अपन शिष् य सभ केँ कहलथिन जे ओ सभ वैह काज करताह।</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mai" altLang="ko-KR" sz="3000">
                <a:solidFill>
                  <a:schemeClr val="tx1">
                    <a:lumMod val="65000"/>
                    <a:lumOff val="35000"/>
                  </a:schemeClr>
                </a:solidFill>
              </a:rPr>
              <a:t>हम यीशुक चेला छी।</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mai" altLang="ko-KR" sz="3000">
                <a:solidFill>
                  <a:schemeClr val="tx1">
                    <a:lumMod val="65000"/>
                    <a:lumOff val="35000"/>
                  </a:schemeClr>
                </a:solidFill>
              </a:rPr>
              <a:t>हमरा सभ केँ ई सीखबाक आ मोन राखबाक आवश्यकता अछि जे यीशु एहि देश मे की केलनि आ यीशुक समान काज करबाक चाही।</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mai" altLang="ko-KR" sz="3200"/>
              <a:t>यीशु के छथि?</a:t>
            </a:r>
            <a:r xmlns:a="http://schemas.openxmlformats.org/drawingml/2006/main">
              <a:rPr lang="ma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ai" altLang="ko-KR" sz="3600">
                <a:solidFill>
                  <a:srgbClr val="0070c0"/>
                </a:solidFill>
              </a:rPr>
              <a:t>यीशु..</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mai" altLang="ko-KR" sz="3600">
                <a:solidFill>
                  <a:schemeClr val="tx1">
                    <a:lumMod val="65000"/>
                    <a:lumOff val="35000"/>
                  </a:schemeClr>
                </a:solidFill>
              </a:rPr>
              <a:t>यीशु अपन शिष् य सभ केँ सामर्थ् य दैत छथिन जाहि सँ ओ सभ सुसमाचार प्रचार कऽ सकथि।</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mai" sz="3600"/>
              <a:t>ओतय हुनका लोकनिक समक्ष हुनकर रूप बदलि गेलनि। ओकर चेहरा रौद जकाँ चमकैत छलैक, आ ओकर कपड़ा इजोत जकाँ उज्जर भ’ गेलै।</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ai" sz="2800">
                <a:solidFill>
                  <a:schemeClr val="tx1">
                    <a:lumMod val="65000"/>
                    <a:lumOff val="35000"/>
                  </a:schemeClr>
                </a:solidFill>
              </a:rPr>
              <a:t>मैथ्यू</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१७ : १.</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प्रश्नोत्तरी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जखन पत्रुस डोरकास मे अयलाह तखन लोक सभ दुखी छलाह आ ओ सभ हुनका की देखौलनि?</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1 </a:t>
            </a:r>
            <a:r xmlns:a="http://schemas.openxmlformats.org/drawingml/2006/main">
              <a:rPr lang="mai" altLang="ko-KR" sz="2800">
                <a:solidFill>
                  <a:schemeClr val="tx1">
                    <a:lumMod val="65000"/>
                    <a:lumOff val="35000"/>
                  </a:schemeClr>
                </a:solidFill>
              </a:rPr>
              <a:t>ओ कपड़ा जे डोरकास बनौने छल।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2 </a:t>
            </a:r>
            <a:r xmlns:a="http://schemas.openxmlformats.org/drawingml/2006/main">
              <a:rPr lang="mai" altLang="ko-KR" sz="2800">
                <a:solidFill>
                  <a:schemeClr val="tx1">
                    <a:lumMod val="65000"/>
                    <a:lumOff val="35000"/>
                  </a:schemeClr>
                </a:solidFill>
              </a:rPr>
              <a:t>भोजन जे डोरकास बनौने छल।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3 </a:t>
            </a:r>
            <a:r xmlns:a="http://schemas.openxmlformats.org/drawingml/2006/main">
              <a:rPr lang="mai" altLang="ko-KR" sz="2800">
                <a:solidFill>
                  <a:schemeClr val="tx1">
                    <a:lumMod val="65000"/>
                    <a:lumOff val="35000"/>
                  </a:schemeClr>
                </a:solidFill>
              </a:rPr>
              <a:t>डोरकास के पुत्र</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4 </a:t>
            </a:r>
            <a:r xmlns:a="http://schemas.openxmlformats.org/drawingml/2006/main">
              <a:rPr lang="mai" altLang="ko-KR" sz="2800">
                <a:solidFill>
                  <a:schemeClr val="tx1">
                    <a:lumMod val="65000"/>
                    <a:lumOff val="35000"/>
                  </a:schemeClr>
                </a:solidFill>
              </a:rPr>
              <a:t>डोरकास के पत्र।</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rgbClr val="ff0000"/>
                </a:solidFill>
              </a:rPr>
              <a:t>1 </a:t>
            </a:r>
            <a:r xmlns:a="http://schemas.openxmlformats.org/drawingml/2006/main">
              <a:rPr lang="mai" altLang="ko-KR" sz="2800">
                <a:solidFill>
                  <a:srgbClr val="ff0000"/>
                </a:solidFill>
              </a:rPr>
              <a:t>ओ कपड़ा जे डोरकास बनौने छल।</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mai" altLang="ko-KR" sz="3600"/>
              <a:t>पत्रुस सभ केँ कोठली सँ बाहर पठा देलथिन। तखन ओ ठेहुन पर बैसि प्रार्थना केलनि। मृत महिला दिस घुमि क' ओ बजलाह, "तबीता, उठू।" ओ आँखि खोललीह, आ पत्रुस केँ देखि उठि कऽ बैसि गेलीह।</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ai" altLang="ko-KR" sz="2800">
                <a:solidFill>
                  <a:schemeClr val="tx1">
                    <a:lumMod val="65000"/>
                    <a:lumOff val="35000"/>
                  </a:schemeClr>
                </a:solidFill>
              </a:rPr>
              <a:t>कृत्य</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९: १.</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40 के</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ai" altLang="ko-KR" b="1">
                <a:solidFill>
                  <a:schemeClr val="tx1">
                    <a:lumMod val="50000"/>
                    <a:lumOff val="50000"/>
                  </a:schemeClr>
                </a:solidFill>
              </a:rPr>
              <a:t>सं 94 परमेश् वरक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कुरनेलियुस, एक गैर-यहूदी उद्धार</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mai" altLang="ko-KR" sz="3600"/>
              <a:t>पत्रुस के साथ आबै वाला खतना करलोॅ विश्वासी सिनी आश्चर्यचकित होय गेलै कि पवित्र आत्मा के वरदान गैर-यहूदी सिनी पर भी उझललो गेलै।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ai" altLang="ko-KR" sz="2800">
                <a:solidFill>
                  <a:schemeClr val="tx1">
                    <a:lumMod val="65000"/>
                    <a:lumOff val="35000"/>
                  </a:schemeClr>
                </a:solidFill>
              </a:rPr>
              <a:t>प्रेरितों के काम १०: १.</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45 के अनुसार</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mai" altLang="ko-KR" sz="2500">
                <a:solidFill>
                  <a:schemeClr val="tx1">
                    <a:lumMod val="65000"/>
                    <a:lumOff val="35000"/>
                  </a:schemeClr>
                </a:solidFill>
              </a:rPr>
              <a:t>कैसरिया में कुरनेलियुस नाम के एक आदमी छेलै, जे इटालियन रेजिमेंट के नाम सें जानलो जाय वाला रेजिमेंट में सेनापति छेलै।</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mai" altLang="ko-KR" sz="2500">
                <a:solidFill>
                  <a:schemeClr val="tx1">
                    <a:lumMod val="65000"/>
                    <a:lumOff val="35000"/>
                  </a:schemeClr>
                </a:solidFill>
              </a:rPr>
              <a:t>ओ आ ओकर समस्त परिवार भक्त आ ईश्वरभक्त छलाह; जरूरतमंद लोक केँ उदारतापूर्वक दान दैत छलाह आ नियमित रूप सँ भगवान सँ प्रार्थना करैत छलाह |</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एक दिन कुरनेलियुस प्रार्थना करैत काल परमेश् वरक आवाज सुनलनि। “पत्रुस नामक आदमी बनबाक लेल लोक सभ केँ पठाउ।”</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mai" altLang="ko-KR" sz="2400">
                <a:solidFill>
                  <a:schemeClr val="tx1">
                    <a:lumMod val="65000"/>
                    <a:lumOff val="35000"/>
                  </a:schemeClr>
                </a:solidFill>
              </a:rPr>
              <a:t>ओहि समय पत्रुस सेहो प्रार्थना मे एकटा दर्शन देखलनि। परमेश् वर हुनका स् वर्ग सँ एहन जानवर देलथिन जे यहूदी सभ नहि खा सकैत छल आ ओकरा खायबाक आदेश देलथिन।</a:t>
            </a:r>
            <a:r xmlns:a="http://schemas.openxmlformats.org/drawingml/2006/main">
              <a:rPr lang="mai" altLang="en-US" sz="2400">
                <a:solidFill>
                  <a:schemeClr val="tx1">
                    <a:lumMod val="65000"/>
                    <a:lumOff val="35000"/>
                  </a:schemeClr>
                </a:solidFill>
              </a:rPr>
              <a:t> </a:t>
            </a:r>
            <a:r xmlns:a="http://schemas.openxmlformats.org/drawingml/2006/main">
              <a:rPr lang="mai" altLang="ko-KR" sz="2400">
                <a:solidFill>
                  <a:schemeClr val="tx1">
                    <a:lumMod val="65000"/>
                    <a:lumOff val="35000"/>
                  </a:schemeClr>
                </a:solidFill>
              </a:rPr>
              <a:t>“परमेश् वर जे कोनो चीज केँ शुद्ध कयलनि अछि तकरा अशुद्ध नहि कहब।”</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अंततः पत्रुस ओहि आदमी सभक पाछाँ-पाछाँ गेलाह जे कुरनेलियुस पठौने छलाह आ कुरनेलियुसक घर चलि गेलाह।</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mai" altLang="ko-KR" sz="2400">
                <a:solidFill>
                  <a:schemeClr val="tx1">
                    <a:lumMod val="65000"/>
                    <a:lumOff val="35000"/>
                  </a:schemeClr>
                </a:solidFill>
              </a:rPr>
              <a:t>पत्रुस हुनका सभ केँ यीशु आ सुसमाचारक प्रचार कुरनेलियुस आ हुनकर परिवार केँ कयलनि। तखन पवित्र आत् मा हुनका सभ पर उतरि गेलाह। ई देखि हुनका बुझना गेलनि; "गैर-यहूदी सभ सेहो उद्धार पाबि सकैत अछि जँ ओ यीशु पर विश् वास करत!"</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पाठ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mai" altLang="ko-KR" sz="3400">
                <a:solidFill>
                  <a:schemeClr val="tx1">
                    <a:lumMod val="65000"/>
                    <a:lumOff val="35000"/>
                  </a:schemeClr>
                </a:solidFill>
              </a:rPr>
              <a:t>पत्रुस सोचै छेलै कि खाली यहूदी सिनी ही यीशु पर विश्वास करी कॅ उद्धार पाबै सकै छै।</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mai" altLang="ko-KR" sz="3400">
                <a:solidFill>
                  <a:schemeClr val="tx1">
                    <a:lumMod val="65000"/>
                    <a:lumOff val="35000"/>
                  </a:schemeClr>
                </a:solidFill>
              </a:rPr>
              <a:t>मुदा परमेश् वरक सुसमाचार मे संसारक सभ लोक मे कोनो भेदभाव नहि अछि।</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mai" altLang="ko-KR" sz="3400">
                <a:solidFill>
                  <a:schemeClr val="tx1">
                    <a:lumMod val="65000"/>
                    <a:lumOff val="35000"/>
                  </a:schemeClr>
                </a:solidFill>
              </a:rPr>
              <a:t>हमरा सभ केँ संसार मे सभ केँ सुसमाचार प्रचार करय पड़त जाहि सँ ओ उद्धार पाबि सकय।</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यीशु पत्रुस, याकूब आ यूहन् ना केँ अपना संग लऽ गेलाह आ हुनका सभ केँ एक-एकटा ऊँच पहाड़ पर लऽ गेलाह।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mai" altLang="ko-KR" sz="3200"/>
              <a:t>यीशु के छथि?</a:t>
            </a:r>
            <a:r xmlns:a="http://schemas.openxmlformats.org/drawingml/2006/main">
              <a:rPr lang="ma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ai" altLang="ko-KR" sz="3600">
                <a:solidFill>
                  <a:srgbClr val="0070c0"/>
                </a:solidFill>
              </a:rPr>
              <a:t>यीशु..</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mai" altLang="ko-KR" sz="3600">
                <a:solidFill>
                  <a:schemeClr val="tx1">
                    <a:lumMod val="65000"/>
                    <a:lumOff val="35000"/>
                  </a:schemeClr>
                </a:solidFill>
              </a:rPr>
              <a:t>यीशु ओकरा पर विश्वास करै वाला सब के उद्धार दै छै, चाहे ओकरऽ राष्ट्रीयता या हैसियत के कोय भी होय।</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solidFill>
                  <a:srgbClr val="ff0000"/>
                </a:solidFill>
              </a:rPr>
              <a:t>आजुक प्रश्नोत्तरी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प्रार्थना करैत काल पत्रुस कोन दर्शन देखलनि?</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1 </a:t>
            </a:r>
            <a:r xmlns:a="http://schemas.openxmlformats.org/drawingml/2006/main">
              <a:rPr lang="mai" altLang="ko-KR" sz="2800">
                <a:solidFill>
                  <a:schemeClr val="tx1">
                    <a:lumMod val="65000"/>
                    <a:lumOff val="35000"/>
                  </a:schemeClr>
                </a:solidFill>
              </a:rPr>
              <a:t>यीशु स्वर्ग सँ उतरैत।</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2 </a:t>
            </a:r>
            <a:r xmlns:a="http://schemas.openxmlformats.org/drawingml/2006/main">
              <a:rPr lang="mai" altLang="ko-KR" sz="2800">
                <a:solidFill>
                  <a:schemeClr val="tx1">
                    <a:lumMod val="65000"/>
                    <a:lumOff val="35000"/>
                  </a:schemeClr>
                </a:solidFill>
              </a:rPr>
              <a:t>स्वर्ग स उतरैत बाइबिल।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3 </a:t>
            </a:r>
            <a:r xmlns:a="http://schemas.openxmlformats.org/drawingml/2006/main">
              <a:rPr lang="mai" altLang="ko-KR" sz="2800">
                <a:solidFill>
                  <a:schemeClr val="tx1">
                    <a:lumMod val="65000"/>
                    <a:lumOff val="35000"/>
                  </a:schemeClr>
                </a:solidFill>
              </a:rPr>
              <a:t>स्वर्ग सँ उतरैत स्वर्गदूत।</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4 </a:t>
            </a:r>
            <a:r xmlns:a="http://schemas.openxmlformats.org/drawingml/2006/main">
              <a:rPr lang="mai" altLang="ko-KR" sz="2800">
                <a:solidFill>
                  <a:schemeClr val="tx1">
                    <a:lumMod val="65000"/>
                    <a:lumOff val="35000"/>
                  </a:schemeClr>
                </a:solidFill>
              </a:rPr>
              <a:t>जे जानवर यहूदी सभ नहि खा सकैत अछि से स्वर्ग सँ उतरि गेल।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rgbClr val="ff0000"/>
                </a:solidFill>
              </a:rPr>
              <a:t>4 </a:t>
            </a:r>
            <a:r xmlns:a="http://schemas.openxmlformats.org/drawingml/2006/main">
              <a:rPr lang="mai" altLang="ko-KR" sz="2800">
                <a:solidFill>
                  <a:srgbClr val="ff0000"/>
                </a:solidFill>
              </a:rPr>
              <a:t>जे जानवर यहूदी सभ नहि खा सकैत अछि से स्वर्ग सँ उतरि गेल।</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mai" altLang="ko-KR" sz="3600"/>
              <a:t>पत्रुस के साथ आबै वाला खतना करलोॅ विश्वासी सिनी आश्चर्यचकित होय गेलै कि पवित्र आत्मा के वरदान गैर-यहूदी सिनी पर भी उझललो गेलै।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ai" altLang="ko-KR" sz="2800">
                <a:solidFill>
                  <a:schemeClr val="tx1">
                    <a:lumMod val="65000"/>
                    <a:lumOff val="35000"/>
                  </a:schemeClr>
                </a:solidFill>
              </a:rPr>
              <a:t>प्रेरितों के काम १०: १.</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45 के अनुसार</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ai" altLang="ko-KR" b="1">
                <a:solidFill>
                  <a:schemeClr val="tx1">
                    <a:lumMod val="50000"/>
                    <a:lumOff val="50000"/>
                  </a:schemeClr>
                </a:solidFill>
              </a:rPr>
              <a:t>सं 95 परमेश् वरक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गाना भजन</a:t>
            </a:r>
            <a:endParaRPr xmlns:a="http://schemas.openxmlformats.org/drawingml/2006/main" lang="en-US" altLang="ko-KR" sz="4000"/>
          </a:p>
          <a:p>
            <a:pPr xmlns:a="http://schemas.openxmlformats.org/drawingml/2006/main" algn="ctr">
              <a:defRPr/>
            </a:pPr>
            <a:r xmlns:a="http://schemas.openxmlformats.org/drawingml/2006/main">
              <a:rPr lang="mai" altLang="ko-KR" sz="4000"/>
              <a:t>जेल मे सेहो</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mai" altLang="ko-KR" sz="3600"/>
              <a:t>आधा राति मे पौलुस आ सिलास परमेश् वरक लेल प्रार्थना आ भजन गाबि रहल छलाह आ आन कैदी सभ हुनका सभक बात सुनि रहल छलाह।</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ai" altLang="ko-KR" sz="2800">
                <a:solidFill>
                  <a:schemeClr val="tx1">
                    <a:lumMod val="65000"/>
                    <a:lumOff val="35000"/>
                  </a:schemeClr>
                </a:solidFill>
              </a:rPr>
              <a:t>कृत्य</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१६: १.</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पौलुस आ सिलास फिलिप्प मे सुसमाचार प्रचार करबाक लेल अपन पूरा प्रयास केलनि। मुदा जे लोक सभ एहि सँ घृणा करैत छल, पौलुस आ सिलास केँ मारि-पीटि जेल मे राखि देलक।</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पौलुस आ सिलास जेल मे सेहो परमेश् वरक प्रार्थना आ स्तुति करैत छलाह। जेल मे सब कियो ई बात सुनैत छल।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फेर एकाएक ततेक पैघ भूकम्प भेल जे जेलक सभटा दरबज्जा खुजि गेल। जेलर बहुत चिंतित छल किएक त ओकरा लागल जे कैदी सब भागि गेल अछि।</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पौलुस चिचिया उठल, “चिंता नहि करू! हम सब एतय छी!” “सर, हमरा की करबाक चाही जे उद्धार भ’ जाय?” जेलर पुछलकै।</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"प्रभु यीशु पर विश्वास करू। तखन अहाँ आ अहाँक परिवारक उद्धार होयत!" राति के ओहि घड़ी जेलर हुनका सभ केँ लऽ कऽ घाव धो लेलक। तखन तुरन्त ओ आ ओकर सभ परिवार बपतिस् मा लेलक।</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ओतय हुनका लोकनिक समक्ष हुनकर रूप बदलि गेलनि। ओकर चेहरा रौद जकाँ चमकैत छलैक, आ ओकर कपड़ा इजोत जकाँ उज्जर भ’ गेलै।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पाठ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mai" altLang="ko-KR" sz="2900">
                <a:solidFill>
                  <a:schemeClr val="tx1">
                    <a:lumMod val="65000"/>
                    <a:lumOff val="35000"/>
                  </a:schemeClr>
                </a:solidFill>
              </a:rPr>
              <a:t>पौलुस आ सिलास निराश नहि भेलाह आ प्रार्थना आ प्रशंसा कयलनि।</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mai" altLang="ko-KR" sz="2900">
                <a:solidFill>
                  <a:schemeClr val="tx1">
                    <a:lumMod val="65000"/>
                    <a:lumOff val="35000"/>
                  </a:schemeClr>
                </a:solidFill>
              </a:rPr>
              <a:t>भले ही ओकरा सभकेँ मारि-पीट कए मारि देल गेल हो।</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mai" altLang="ko-KR" sz="2900">
                <a:solidFill>
                  <a:schemeClr val="tx1">
                    <a:lumMod val="65000"/>
                    <a:lumOff val="35000"/>
                  </a:schemeClr>
                </a:solidFill>
              </a:rPr>
              <a:t>तखन परमेश् वर जेलक दरबज्जा खोलि कऽ हुनका सभ केँ सुसमाचार प्रचार करबाक मौका देलथिन</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mai" altLang="ko-KR" sz="2900">
                <a:solidFill>
                  <a:schemeClr val="tx1">
                    <a:lumMod val="65000"/>
                    <a:lumOff val="35000"/>
                  </a:schemeClr>
                </a:solidFill>
              </a:rPr>
              <a:t>जेलर आ ओकर परिवार केँ।</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mai" altLang="ko-KR" sz="2900">
                <a:solidFill>
                  <a:schemeClr val="tx1">
                    <a:lumMod val="65000"/>
                    <a:lumOff val="35000"/>
                  </a:schemeClr>
                </a:solidFill>
              </a:rPr>
              <a:t>एहनो समय होइत अछि जखन हमहूँ सभ परेशानी मे पड़ि जाइत छी।</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mai" altLang="ko-KR" sz="2900">
                <a:solidFill>
                  <a:schemeClr val="tx1">
                    <a:lumMod val="65000"/>
                    <a:lumOff val="35000"/>
                  </a:schemeClr>
                </a:solidFill>
              </a:rPr>
              <a:t>आ जँ अहाँ अपनाकेँ निराश नहि करब आ प्रार्थना आ स्तुति दिस बढ़ब तँ भगवान अहाँकेँ बचा लेताह</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mai" altLang="ko-KR" sz="2900">
                <a:solidFill>
                  <a:schemeClr val="tx1">
                    <a:lumMod val="65000"/>
                    <a:lumOff val="35000"/>
                  </a:schemeClr>
                </a:solidFill>
              </a:rPr>
              <a:t>गजब के तरीका स।</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mai" altLang="ko-KR" sz="3200"/>
              <a:t>यीशु के छथि?</a:t>
            </a:r>
            <a:r xmlns:a="http://schemas.openxmlformats.org/drawingml/2006/main">
              <a:rPr lang="ma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ai" altLang="ko-KR" sz="3600">
                <a:solidFill>
                  <a:srgbClr val="0070c0"/>
                </a:solidFill>
              </a:rPr>
              <a:t>यीशु..</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mai" altLang="ko-KR" sz="3600">
                <a:solidFill>
                  <a:schemeClr val="tx1">
                    <a:lumMod val="65000"/>
                    <a:lumOff val="35000"/>
                  </a:schemeClr>
                </a:solidFill>
              </a:rPr>
              <a:t>यीशु हमरा सभ कठिनाई आ कठिनाइ पर काबू पाब’ के शक्ति दैत छथि।</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प्रश्नोत्तरी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जेल मे पौलुस आ सिलास की केलक??</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1 </a:t>
            </a:r>
            <a:r xmlns:a="http://schemas.openxmlformats.org/drawingml/2006/main">
              <a:rPr lang="mai" altLang="ko-KR" sz="2800">
                <a:solidFill>
                  <a:schemeClr val="tx1">
                    <a:lumMod val="65000"/>
                    <a:lumOff val="35000"/>
                  </a:schemeClr>
                </a:solidFill>
              </a:rPr>
              <a:t>ओ सभ कानि रहल छल।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2 </a:t>
            </a:r>
            <a:r xmlns:a="http://schemas.openxmlformats.org/drawingml/2006/main">
              <a:rPr lang="mai" altLang="ko-KR" sz="2800">
                <a:solidFill>
                  <a:schemeClr val="tx1">
                    <a:lumMod val="65000"/>
                    <a:lumOff val="35000"/>
                  </a:schemeClr>
                </a:solidFill>
              </a:rPr>
              <a:t>अपन जानक भीख मांगलनि।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3 </a:t>
            </a:r>
            <a:r xmlns:a="http://schemas.openxmlformats.org/drawingml/2006/main">
              <a:rPr lang="mai" altLang="ko-KR" sz="2800">
                <a:solidFill>
                  <a:schemeClr val="tx1">
                    <a:lumMod val="65000"/>
                    <a:lumOff val="35000"/>
                  </a:schemeClr>
                </a:solidFill>
              </a:rPr>
              <a:t>ओ सभ निराश भ गेलाह।</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4 </a:t>
            </a:r>
            <a:r xmlns:a="http://schemas.openxmlformats.org/drawingml/2006/main">
              <a:rPr lang="mai" altLang="ko-KR" sz="2800">
                <a:solidFill>
                  <a:schemeClr val="tx1">
                    <a:lumMod val="65000"/>
                    <a:lumOff val="35000"/>
                  </a:schemeClr>
                </a:solidFill>
              </a:rPr>
              <a:t>ओ सभ प्रार्थना करैत छलाह आ भजन गबैत छलाह।</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rgbClr val="ff0000"/>
                </a:solidFill>
              </a:rPr>
              <a:t>4 </a:t>
            </a:r>
            <a:r xmlns:a="http://schemas.openxmlformats.org/drawingml/2006/main">
              <a:rPr lang="mai" altLang="ko-KR" sz="2800">
                <a:solidFill>
                  <a:srgbClr val="ff0000"/>
                </a:solidFill>
              </a:rPr>
              <a:t>ओ सभ प्रार्थना करैत छलाह आ भजन गबैत छलाह।</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mai" altLang="ko-KR" sz="3600"/>
              <a:t>आधा राति मे पौलुस आ सिलास परमेश् वरक लेल प्रार्थना आ भजन गाबि रहल छलाह आ आन कैदी सभ हुनका सभक बात सुनि रहल छलाह।</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ai" altLang="ko-KR" sz="2800">
                <a:solidFill>
                  <a:schemeClr val="tx1">
                    <a:lumMod val="65000"/>
                    <a:lumOff val="35000"/>
                  </a:schemeClr>
                </a:solidFill>
              </a:rPr>
              <a:t>कृत्य</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१६: १.</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ai" altLang="ko-KR" b="1">
                <a:solidFill>
                  <a:schemeClr val="tx1">
                    <a:lumMod val="50000"/>
                    <a:lumOff val="50000"/>
                  </a:schemeClr>
                </a:solidFill>
              </a:rPr>
              <a:t>सं 96 परमेश् वरक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पौलुस राजा केँ सुसमाचार प्रचार कयलनि</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mai" altLang="ko-KR" sz="3600"/>
              <a:t>पौलुस उत्तर देलथिन, "कम समय मे वा बेसी काल मे--हम भगवान् सँ प्रार्थना करैत छी जे आइ जे सभ हमर बात सुनैत छथि, ओ सभ जे हम छी, एहि जंजीर सभक छोड़ि क'।"</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ai" altLang="ko-KR" sz="2800">
                <a:solidFill>
                  <a:schemeClr val="tx1">
                    <a:lumMod val="65000"/>
                    <a:lumOff val="35000"/>
                  </a:schemeClr>
                </a:solidFill>
              </a:rPr>
              <a:t>कृत्य</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२६: १.</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पौलुस सुसमाचार के प्रचार करलकै आरू अंततः यरूशलेम में कैदी बनी गेलै। राजा अग्रिपा कैदी पौलुस के पाप के बारे में पूछलकै।</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“अहाँकेँ अपन बात कहबाक अनुमति अछि!” अग्रिपा पौलुस केँ अपन बचाव शुरू करबाक समय देलनि।</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पौलुस एहि अवसरक उपयोग सुसमाचार प्रचार करबाक लेल कयलनि। "हे राजा, आशा अछि जे एहि जंजीर सभ केँ छोड़ि अहाँ हमरा सन भ' सकैत छी!"</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राजा केँ पौलुस मे कोनो पाप नहि भेटलनि। पौलुस रोम जा क सम्राट के सुसमाचार प्रचार करय चाहैत छलाह..</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ठीक तखने हुनका सभक सोझाँ मूसा आ एलियाह यीशु सँ गप्प करैत प्रकट भेलाह।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अंततः पौलुस रोमी सम्राट सँ अपील केलनि। कैदी के रूप में पौलुस रोम के सम्राट के पास जाय लेली नाव पर चढ़ी गेलै।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पाठ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mai" altLang="ko-KR" sz="3200">
                <a:solidFill>
                  <a:schemeClr val="tx1">
                    <a:lumMod val="65000"/>
                    <a:lumOff val="35000"/>
                  </a:schemeClr>
                </a:solidFill>
              </a:rPr>
              <a:t>पौलुस कैदी छलाह, मुदा ओ गर्व सँ सुसमाचार प्रचार करैत छलाह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ai" altLang="ko-KR" sz="3200">
                <a:solidFill>
                  <a:schemeClr val="tx1">
                    <a:lumMod val="65000"/>
                    <a:lumOff val="35000"/>
                  </a:schemeClr>
                </a:solidFill>
              </a:rPr>
              <a:t>अपन मुकदमाक राजाक समक्ष।</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ai" altLang="ko-KR" sz="3200">
                <a:solidFill>
                  <a:schemeClr val="tx1">
                    <a:lumMod val="65000"/>
                    <a:lumOff val="35000"/>
                  </a:schemeClr>
                </a:solidFill>
              </a:rPr>
              <a:t>कारण, ओ सुसमाचार पर लाज नहि करैत छलाह, आ ओ एकरा गर्वक सच्चाई मानैत छलाह।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ai" altLang="ko-KR" sz="3200">
                <a:solidFill>
                  <a:schemeClr val="tx1">
                    <a:lumMod val="65000"/>
                    <a:lumOff val="35000"/>
                  </a:schemeClr>
                </a:solidFill>
              </a:rPr>
              <a:t>हमरा सभ के जरूरत छै कि हम्में जेकरा भी मिलै छियै, ओकरा यीशु के सुसमाचार के प्रचार आत्मविश्वास आरू साहस सें कर॑ सकै छियै।</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mai" altLang="ko-KR" sz="3200"/>
              <a:t>यीशु के छथि ?</a:t>
            </a:r>
            <a:r xmlns:a="http://schemas.openxmlformats.org/drawingml/2006/main">
              <a:rPr lang="ma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ai" altLang="ko-KR" sz="3600">
                <a:solidFill>
                  <a:srgbClr val="0070c0"/>
                </a:solidFill>
              </a:rPr>
              <a:t>यीशु..</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mai" altLang="ko-KR" sz="3600">
                <a:solidFill>
                  <a:schemeClr val="tx1">
                    <a:lumMod val="65000"/>
                    <a:lumOff val="35000"/>
                  </a:schemeClr>
                </a:solidFill>
              </a:rPr>
              <a:t>यीशु संसारक सर्वोच्च आदमी सँ बहुत ऊँच छथि।</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प्रश्नोत्तरी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जखन पौलुसक मुकदमाक राजा हुनका बजबाक मौका देलनि तखन पौलुस की केलनि?</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1 </a:t>
            </a:r>
            <a:r xmlns:a="http://schemas.openxmlformats.org/drawingml/2006/main">
              <a:rPr lang="mai" altLang="ko-KR" sz="2800">
                <a:solidFill>
                  <a:schemeClr val="tx1">
                    <a:lumMod val="65000"/>
                    <a:lumOff val="35000"/>
                  </a:schemeClr>
                </a:solidFill>
              </a:rPr>
              <a:t>ओ यीशुक सुसमाचार प्रचार केलनि।</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2 </a:t>
            </a:r>
            <a:r xmlns:a="http://schemas.openxmlformats.org/drawingml/2006/main">
              <a:rPr lang="mai" altLang="ko-KR" sz="2800">
                <a:solidFill>
                  <a:schemeClr val="tx1">
                    <a:lumMod val="65000"/>
                    <a:lumOff val="35000"/>
                  </a:schemeClr>
                </a:solidFill>
              </a:rPr>
              <a:t>ओ एकटा बदमाश पर आरोप लगौलनि।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3 </a:t>
            </a:r>
            <a:r xmlns:a="http://schemas.openxmlformats.org/drawingml/2006/main">
              <a:rPr lang="mai" altLang="ko-KR" sz="2800">
                <a:solidFill>
                  <a:schemeClr val="tx1">
                    <a:lumMod val="65000"/>
                    <a:lumOff val="35000"/>
                  </a:schemeClr>
                </a:solidFill>
              </a:rPr>
              <a:t>ओ अपन रिहाईक आग्रह केलनि।</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4 </a:t>
            </a:r>
            <a:r xmlns:a="http://schemas.openxmlformats.org/drawingml/2006/main">
              <a:rPr lang="mai" altLang="ko-KR" sz="2800">
                <a:solidFill>
                  <a:schemeClr val="tx1">
                    <a:lumMod val="65000"/>
                    <a:lumOff val="35000"/>
                  </a:schemeClr>
                </a:solidFill>
              </a:rPr>
              <a:t>ओ प्रार्थना करैत छलाह आ भजन गबैत छलाह।</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rgbClr val="ff0000"/>
                </a:solidFill>
              </a:rPr>
              <a:t>1 </a:t>
            </a:r>
            <a:r xmlns:a="http://schemas.openxmlformats.org/drawingml/2006/main">
              <a:rPr lang="mai" altLang="ko-KR" sz="2800">
                <a:solidFill>
                  <a:srgbClr val="ff0000"/>
                </a:solidFill>
              </a:rPr>
              <a:t>ओ यीशुक सुसमाचार प्रचार केलनि।</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mai" altLang="ko-KR" sz="3600"/>
              <a:t>पौलुस उत्तर देलथिन, "कम समय मे वा बेसी काल मे--हम भगवान् सँ प्रार्थना करैत छी जे आइ जे सभ हमर बात सुनैत छथि, ओ सभ जे हम छी, एहि जंजीर सभक छोड़ि क'।"</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ai" altLang="ko-KR" sz="2800">
                <a:solidFill>
                  <a:schemeClr val="tx1">
                    <a:lumMod val="65000"/>
                    <a:lumOff val="35000"/>
                  </a:schemeClr>
                </a:solidFill>
              </a:rPr>
              <a:t>कृत्य</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२६: १.</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ai" altLang="ko-KR" b="1">
                <a:solidFill>
                  <a:schemeClr val="tx1">
                    <a:lumMod val="50000"/>
                    <a:lumOff val="50000"/>
                  </a:schemeClr>
                </a:solidFill>
              </a:rPr>
              <a:t>सं 97 परमेश् वरक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जहाज डूबि रहल अछि!</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mai" altLang="ko-KR" sz="3600"/>
              <a:t>ओ कहलथिन, ‘ पौलुस, नहि डेराउ। अहाँ केँ कैसरक समक्ष मुकदमा मे ठाढ़ हेबाक चाही। आ परमेश् वर अहाँ सभ केँ कृपापूर्वक अहाँ सभक संग जहाज पर चलयवला सभक प्राण दऽ देलनि अछि।'</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ai" altLang="ko-KR" sz="2800">
                <a:solidFill>
                  <a:schemeClr val="tx1">
                    <a:lumMod val="65000"/>
                    <a:lumOff val="35000"/>
                  </a:schemeClr>
                </a:solidFill>
              </a:rPr>
              <a:t>कृत्य</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27: 10।</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पौलुस केँ जहाज सँ आन कैदी सभक संग रोम लऽ गेलाह।</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मुदा आंधी-तूफान के कारण जहाज के डूबय के खतरा छल. सभ डरसँ काँपि उठल।</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पौलुस परमेश् वर सँ प्रार्थना कयलनि आ लोक सभ केँ कहलथिन। "डरब नहि। भगवान कहने छलाह जे कियो नहि मरत।"</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मेघ सँ एकटा आवाज बाजल, “ई हमर बेटा अछि, जकरा सँ हम प्रेम करैत छी। हुनकासँ हम नीक जकाँ प्रसन्न छी। हुनकर बात सुनू!”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जहाज डूबी गेलै, लेकिन जेना कि पौलुस कहलकै, लोग सब बिना एको मौत के द्वीप पर उतरी सकै छेलै।</a:t>
            </a:r>
            <a:r xmlns:a="http://schemas.openxmlformats.org/drawingml/2006/main">
              <a:rPr lang="mai"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पौलुस ओहि द्वीप पर यीशुक प्रचार कयलनि आ परमेश् वरक महिमा कयलनि।</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पाठ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mai" altLang="ko-KR" sz="3200">
                <a:solidFill>
                  <a:schemeClr val="tx1">
                    <a:lumMod val="65000"/>
                    <a:lumOff val="35000"/>
                  </a:schemeClr>
                </a:solidFill>
              </a:rPr>
              <a:t>पौलुस प्रार्थना करैत छलाह, दोसरो केँ प्रोत्साहित करैत छलाह, संकट के समय मे सेहो जखन जहाज डूबय बला छल।</a:t>
            </a:r>
            <a:r xmlns:a="http://schemas.openxmlformats.org/drawingml/2006/main">
              <a:rPr lang="mai" altLang="en-US" sz="3200">
                <a:solidFill>
                  <a:schemeClr val="tx1">
                    <a:lumMod val="65000"/>
                    <a:lumOff val="35000"/>
                  </a:schemeClr>
                </a:solidFill>
              </a:rPr>
              <a:t> </a:t>
            </a:r>
            <a:r xmlns:a="http://schemas.openxmlformats.org/drawingml/2006/main">
              <a:rPr lang="mai" altLang="ko-KR" sz="3200">
                <a:solidFill>
                  <a:schemeClr val="tx1">
                    <a:lumMod val="65000"/>
                    <a:lumOff val="35000"/>
                  </a:schemeClr>
                </a:solidFill>
              </a:rPr>
              <a:t>अंत मे, ओ सब उद्धार भ गेल,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ai" altLang="ko-KR" sz="3200">
                <a:solidFill>
                  <a:schemeClr val="tx1">
                    <a:lumMod val="65000"/>
                    <a:lumOff val="35000"/>
                  </a:schemeClr>
                </a:solidFill>
              </a:rPr>
              <a:t>ठीक ओहिना जेना पौलुस कहने छलाह।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ai" altLang="ko-KR" sz="3200">
                <a:solidFill>
                  <a:schemeClr val="tx1">
                    <a:lumMod val="65000"/>
                    <a:lumOff val="35000"/>
                  </a:schemeClr>
                </a:solidFill>
              </a:rPr>
              <a:t>परमेश् वर के लोग प्रार्थना के माध्यम स॑ परमेश् वर के इच्छा क॑ संसार तक पहुँचै के आरू परमेश् वर के उद्धार के सुसमाचार के लेलऽ जिम्मेदार छै ।</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mai" altLang="ko-KR" sz="3200"/>
              <a:t>यीशु के छथि?</a:t>
            </a:r>
            <a:r xmlns:a="http://schemas.openxmlformats.org/drawingml/2006/main">
              <a:rPr lang="ma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ai" altLang="ko-KR" sz="3600">
                <a:solidFill>
                  <a:srgbClr val="0070c0"/>
                </a:solidFill>
              </a:rPr>
              <a:t>यीशु छथि..</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mai" altLang="ko-KR" sz="3600">
                <a:solidFill>
                  <a:schemeClr val="tx1">
                    <a:lumMod val="65000"/>
                    <a:lumOff val="35000"/>
                  </a:schemeClr>
                </a:solidFill>
              </a:rPr>
              <a:t>यीशु संसारक सभ जीवनक मालिक छथि। हुनकर अनुमतिक बिना किछु नहि मरैत अछि ।</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प्रश्नोत्तरी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जहाज जखन आँधी-तूफान सँ भेंट केलक तखन पौलुस की केलक?</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1 </a:t>
            </a:r>
            <a:r xmlns:a="http://schemas.openxmlformats.org/drawingml/2006/main">
              <a:rPr lang="mai" altLang="ko-KR" sz="2800">
                <a:solidFill>
                  <a:schemeClr val="tx1">
                    <a:lumMod val="65000"/>
                    <a:lumOff val="35000"/>
                  </a:schemeClr>
                </a:solidFill>
              </a:rPr>
              <a:t>ओ कानि उठलाह।</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2 </a:t>
            </a:r>
            <a:r xmlns:a="http://schemas.openxmlformats.org/drawingml/2006/main">
              <a:rPr lang="mai" altLang="ko-KR" sz="2800">
                <a:solidFill>
                  <a:schemeClr val="tx1">
                    <a:lumMod val="65000"/>
                    <a:lumOff val="35000"/>
                  </a:schemeClr>
                </a:solidFill>
              </a:rPr>
              <a:t>ओ समुद्र मे कूदि गेल।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3 </a:t>
            </a:r>
            <a:r xmlns:a="http://schemas.openxmlformats.org/drawingml/2006/main">
              <a:rPr lang="mai" altLang="ko-KR" sz="2800">
                <a:solidFill>
                  <a:schemeClr val="tx1">
                    <a:lumMod val="65000"/>
                    <a:lumOff val="35000"/>
                  </a:schemeClr>
                </a:solidFill>
              </a:rPr>
              <a:t>ओ पायलटक विरुद्ध लड़ल।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4 </a:t>
            </a:r>
            <a:r xmlns:a="http://schemas.openxmlformats.org/drawingml/2006/main">
              <a:rPr lang="mai" altLang="ko-KR" sz="2800">
                <a:solidFill>
                  <a:schemeClr val="tx1">
                    <a:lumMod val="65000"/>
                    <a:lumOff val="35000"/>
                  </a:schemeClr>
                </a:solidFill>
              </a:rPr>
              <a:t>भगवान् सँ प्रार्थना केलनि।</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rgbClr val="ff0000"/>
                </a:solidFill>
              </a:rPr>
              <a:t>4 </a:t>
            </a:r>
            <a:r xmlns:a="http://schemas.openxmlformats.org/drawingml/2006/main">
              <a:rPr lang="mai" altLang="ko-KR" sz="2800">
                <a:solidFill>
                  <a:srgbClr val="ff0000"/>
                </a:solidFill>
              </a:rPr>
              <a:t>भगवान् सँ प्रार्थना केलनि।</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mai" altLang="ko-KR" sz="3600"/>
              <a:t>ओ कहलथिन, ‘ पौलुस, नहि डेराउ। अहाँ केँ कैसरक समक्ष मुकदमा मे ठाढ़ हेबाक चाही। आ परमेश् वर अहाँ सभ केँ कृपापूर्वक अहाँ सभक संग जहाज पर चलयवला सभक प्राण दऽ देलनि अछि।'</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ai" altLang="ko-KR" sz="2800">
                <a:solidFill>
                  <a:schemeClr val="tx1">
                    <a:lumMod val="65000"/>
                    <a:lumOff val="35000"/>
                  </a:schemeClr>
                </a:solidFill>
              </a:rPr>
              <a:t>कृत्य</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27: 10।</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mai" altLang="ko-KR" b="1">
                <a:solidFill>
                  <a:schemeClr val="tx1">
                    <a:lumMod val="50000"/>
                    <a:lumOff val="50000"/>
                  </a:schemeClr>
                </a:solidFill>
              </a:rPr>
              <a:t>सं 98 परमेश् वरक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ओनेसिमसक लेल पौलुसक निहोरा</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mai" altLang="ko-KR" sz="3600"/>
              <a:t>हम अहाँ सभ सँ अपन पुत्र ओनेसिमसक लेल आग्रह करैत छी जे हमरा जंजीर मे बान्हल रहैत हमर बेटा बनि गेल।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ai" altLang="ko-KR" sz="2800">
                <a:solidFill>
                  <a:schemeClr val="tx1">
                    <a:lumMod val="65000"/>
                    <a:lumOff val="35000"/>
                  </a:schemeClr>
                </a:solidFill>
              </a:rPr>
              <a:t>फिलेमोन</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१:१० के</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ओनेसिमस फिलेमोनक सेवक छल। मुदा ओ अपन मालिकक अनुमतिक बिना चोरा-नुका क' रोम चलि गेल।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ओनेसिमस पौलुस सँ भेंट केलक जे रोम मे जेल मे बंद छल। पौलुस हुनका सुसमाचार सुनौलनि, आ ओ यीशु पर विश् वास करऽ लगलाह।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ई बात सुनि ओ सभ आतंकित भ' क' मुँह नीचाँ जमीन पर खसि पड़ल। यीशु कहलथिन, “डरब नहि।” जखन ओ सभ आँखि उठा कऽ देखलक तँ यीशु केँ छोड़ि ककरो नहि देखलक।</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पौलुस ओनेसिमस केँ कहलथिन जे ओ अपन मालिक फिलेमोन लग वापस जाउ आ माफी माँगू। आ पौलुस ओनेसिमस केँ कहलथिन जे यीशु मे विश् वासक रूप मे रहू।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ओनेसिमस चिंतित छलाह। कारण ओहि समय भागल नौकर के ओकर मालिक मारि देलक।</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पौलुस ओनेसिमस लेल अपन मालिक फिलेमोन केँ पत्र लिखलनि जे ओ ओकरा क्षमा करथि। ई पत्र बाइबिल मे 'फिलेमोन' अछि।</a:t>
            </a:r>
            <a:r xmlns:a="http://schemas.openxmlformats.org/drawingml/2006/main">
              <a:rPr lang="ma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पाठ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mai" altLang="ko-KR" sz="3200">
                <a:solidFill>
                  <a:schemeClr val="tx1">
                    <a:lumMod val="65000"/>
                    <a:lumOff val="35000"/>
                  </a:schemeClr>
                </a:solidFill>
              </a:rPr>
              <a:t>पौलुस ओनेसिमस आ फिलेमोनक बीच टूटल संबंध केँ फेर सँ जोड़लनि। ओनेसिमस फिलेमोन सँ क्षमा मँगलकै, आ फिलेमोन ओनेसिमस केँ माफ क’ देलकैक।</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ai" altLang="ko-KR" sz="3200">
                <a:solidFill>
                  <a:schemeClr val="tx1">
                    <a:lumMod val="65000"/>
                    <a:lumOff val="35000"/>
                  </a:schemeClr>
                </a:solidFill>
              </a:rPr>
              <a:t>अगर हम सब किछु गलत केने छी त माफी मांगय पड़त।</a:t>
            </a:r>
            <a:r xmlns:a="http://schemas.openxmlformats.org/drawingml/2006/main">
              <a:rPr lang="mai" altLang="en-US" sz="3200">
                <a:solidFill>
                  <a:schemeClr val="tx1">
                    <a:lumMod val="65000"/>
                    <a:lumOff val="35000"/>
                  </a:schemeClr>
                </a:solidFill>
              </a:rPr>
              <a:t> </a:t>
            </a:r>
            <a:r xmlns:a="http://schemas.openxmlformats.org/drawingml/2006/main">
              <a:rPr lang="mai" altLang="ko-KR" sz="3200">
                <a:solidFill>
                  <a:schemeClr val="tx1">
                    <a:lumMod val="65000"/>
                    <a:lumOff val="35000"/>
                  </a:schemeClr>
                </a:solidFill>
              </a:rPr>
              <a:t>आ जँ कियो हमरा सभक संग कोनो गलत काज केलक तँ ओकरा माफ करय पड़त।</a:t>
            </a:r>
            <a:r xmlns:a="http://schemas.openxmlformats.org/drawingml/2006/main">
              <a:rPr lang="mai" altLang="en-US" sz="3200">
                <a:solidFill>
                  <a:schemeClr val="tx1">
                    <a:lumMod val="65000"/>
                    <a:lumOff val="35000"/>
                  </a:schemeClr>
                </a:solidFill>
              </a:rPr>
              <a:t> </a:t>
            </a:r>
            <a:r xmlns:a="http://schemas.openxmlformats.org/drawingml/2006/main">
              <a:rPr lang="mai" altLang="ko-KR" sz="3200">
                <a:solidFill>
                  <a:schemeClr val="tx1">
                    <a:lumMod val="65000"/>
                    <a:lumOff val="35000"/>
                  </a:schemeClr>
                </a:solidFill>
              </a:rPr>
              <a:t>लोक यीशु पर एतबे मानैत अछि।</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mai" altLang="ko-KR" sz="3200"/>
              <a:t>यीशु के छथि?</a:t>
            </a:r>
            <a:r xmlns:a="http://schemas.openxmlformats.org/drawingml/2006/main">
              <a:rPr lang="ma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ai" altLang="ko-KR" sz="3600">
                <a:solidFill>
                  <a:srgbClr val="0070c0"/>
                </a:solidFill>
              </a:rPr>
              <a:t>यीशु..</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mai" altLang="ko-KR" sz="3600">
                <a:solidFill>
                  <a:schemeClr val="tx1">
                    <a:lumMod val="65000"/>
                    <a:lumOff val="35000"/>
                  </a:schemeClr>
                </a:solidFill>
              </a:rPr>
              <a:t>यीशु शांति आरू मेल-मिलाप लानै छै, जहां झगड़ा आरू टकराव होय छै।</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प्रश्नोत्तरी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ओनेसिमस रोम मे केकरा सँ भेंट केलक जखन ओ अपन मालिक फिलेमोन सँ भागि गेल?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1 </a:t>
            </a:r>
            <a:r xmlns:a="http://schemas.openxmlformats.org/drawingml/2006/main">
              <a:rPr lang="mai" altLang="ko-KR" sz="2800">
                <a:solidFill>
                  <a:schemeClr val="tx1">
                    <a:lumMod val="65000"/>
                    <a:lumOff val="35000"/>
                  </a:schemeClr>
                </a:solidFill>
              </a:rPr>
              <a:t>पत्रुस</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2 </a:t>
            </a:r>
            <a:r xmlns:a="http://schemas.openxmlformats.org/drawingml/2006/main">
              <a:rPr lang="mai" altLang="ko-KR" sz="2800">
                <a:solidFill>
                  <a:schemeClr val="tx1">
                    <a:lumMod val="65000"/>
                    <a:lumOff val="35000"/>
                  </a:schemeClr>
                </a:solidFill>
              </a:rPr>
              <a:t>जॉन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3 </a:t>
            </a:r>
            <a:r xmlns:a="http://schemas.openxmlformats.org/drawingml/2006/main">
              <a:rPr lang="mai" altLang="ko-KR" sz="2800">
                <a:solidFill>
                  <a:schemeClr val="tx1">
                    <a:lumMod val="65000"/>
                    <a:lumOff val="35000"/>
                  </a:schemeClr>
                </a:solidFill>
              </a:rPr>
              <a:t>बरनबास</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4 </a:t>
            </a:r>
            <a:r xmlns:a="http://schemas.openxmlformats.org/drawingml/2006/main">
              <a:rPr lang="mai" altLang="ko-KR" sz="2800">
                <a:solidFill>
                  <a:schemeClr val="tx1">
                    <a:lumMod val="65000"/>
                    <a:lumOff val="35000"/>
                  </a:schemeClr>
                </a:solidFill>
              </a:rPr>
              <a:t>पौलुस</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rgbClr val="ff0000"/>
                </a:solidFill>
              </a:rPr>
              <a:t>4 </a:t>
            </a:r>
            <a:r xmlns:a="http://schemas.openxmlformats.org/drawingml/2006/main">
              <a:rPr lang="mai" altLang="ko-KR" sz="2800">
                <a:solidFill>
                  <a:srgbClr val="ff0000"/>
                </a:solidFill>
              </a:rPr>
              <a:t>पौलुस</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mai" altLang="ko-KR" sz="3600"/>
              <a:t>हम अहाँ सभ सँ अपन पुत्र ओनेसिमसक लेल आग्रह करैत छी जे हमरा जंजीर मे बान्हल रहैत हमर बेटा बनि गेल।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ai" altLang="ko-KR" sz="2800">
                <a:solidFill>
                  <a:schemeClr val="tx1">
                    <a:lumMod val="65000"/>
                    <a:lumOff val="35000"/>
                  </a:schemeClr>
                </a:solidFill>
              </a:rPr>
              <a:t>फिलेमोन</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१:१० के</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ai" altLang="ko-KR" b="1">
                <a:solidFill>
                  <a:schemeClr val="tx1">
                    <a:lumMod val="50000"/>
                    <a:lumOff val="50000"/>
                  </a:schemeClr>
                </a:solidFill>
              </a:rPr>
              <a:t>सं 99 परमेश् वरक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पौलुसक चेला तिमुथियुस</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mai" altLang="ko-KR" sz="3600"/>
              <a:t>हमरा अहाँक निश्छल विश्वास मोन पड़ि गेल अछि जे पहिने अहाँक दादी लोइस आ अहाँक माय यूनिस मे रहैत छल आ हमरा विश्वास अछि जे आब अहाँ मे सेहो रहैत अछि।</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ai" altLang="ko-KR" sz="2800">
                <a:solidFill>
                  <a:schemeClr val="tx1">
                    <a:lumMod val="65000"/>
                    <a:lumOff val="35000"/>
                  </a:schemeClr>
                </a:solidFill>
              </a:rPr>
              <a:t>2थिमोथी</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४: १.</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5. 10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पौलुसक तिमुथियुस नामक एकटा शिष् य छलनि। तिमुथियुस लड़का सॅ पौलुस के साथ मिशनरी छै।</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mai" sz="3200">
                <a:solidFill>
                  <a:schemeClr val="tx1">
                    <a:lumMod val="65000"/>
                    <a:lumOff val="35000"/>
                  </a:schemeClr>
                </a:solidFill>
              </a:rPr>
              <a:t>एकटा आदमी छल जिनका दू टा बेटा छलनि। दोसर बेटा अपन पितासँ कहलक जे पहिनेसँ सम्पत्तिमे अपन हिस्सा दऽ दियौक।</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पाठ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mai" sz="3600">
                <a:solidFill>
                  <a:schemeClr val="tx1">
                    <a:lumMod val="65000"/>
                    <a:lumOff val="35000"/>
                  </a:schemeClr>
                </a:solidFill>
              </a:rPr>
              <a:t>यीशु एहि धरती पर मनुक्खक रूप मे छलाह, मुदा ओ परमेश् वर सेहो छथि।</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ai" sz="3600">
                <a:solidFill>
                  <a:schemeClr val="tx1">
                    <a:lumMod val="65000"/>
                    <a:lumOff val="35000"/>
                  </a:schemeClr>
                </a:solidFill>
              </a:rPr>
              <a:t>जेना परमेश् वर अपन शिष् य सभ केँ पहाड़ पर आज्ञा देलनि।</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ai" sz="3600">
                <a:solidFill>
                  <a:schemeClr val="tx1">
                    <a:lumMod val="65000"/>
                    <a:lumOff val="35000"/>
                  </a:schemeClr>
                </a:solidFill>
              </a:rPr>
              <a:t>हमरा सभ केँ यीशु पर परमेश् वरक पुत्रक रूप मे विश्वास करबाक चाही आ हुनकर बात ध्यान सँ सुनबाक चाही।</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जेल मे बैसल पौलुस केँ बुझल छलनि जे हुनकर मृत्यु होमय बला अछि, आ ओ अपन प्रिय शिष्य तिमुथियुस केँ पत्र लिखलनि।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पत्र मे कहल गेल छल जे तिमुथियुस केँ कोना विश्वासी सभ केँ कलीसियाक सेवकक रूप मे सिखाबक चाही।</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तीमुथियुस आ विश्वासी सभ पौलुसक पत्र पढ़लनि आ निर्णय लेलनि जे अन्त धरि प्रताड़ना मे सेहो विश्वास नहि गमायब।</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तेँ पौलुसक विश् वास हुनकर शिष् य तिमुथियुस मे आ फेर मण् डली सभ मे सेहो आबि गेल अछि।</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पाठ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mai" altLang="ko-KR" sz="3600">
                <a:solidFill>
                  <a:schemeClr val="tx1">
                    <a:lumMod val="65000"/>
                    <a:lumOff val="35000"/>
                  </a:schemeClr>
                </a:solidFill>
              </a:rPr>
              <a:t>हमरा सब के सुसमाचार के प्रचार करै वाला सुसमाचार प्रचारक आरू परमेश्वर के वचन सिखाबै वाला शिक्षक के धन्यवाद, हमरऽ विश्वास आरू हमरऽ कलीसिया बढ़ी गेलऽ छै।</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ai" altLang="ko-KR" sz="3600">
                <a:solidFill>
                  <a:schemeClr val="tx1">
                    <a:lumMod val="65000"/>
                    <a:lumOff val="35000"/>
                  </a:schemeClr>
                </a:solidFill>
              </a:rPr>
              <a:t>आब हमरा सभ केँ अपन विश्वास केँ पहुँचाबय पड़त आ हुनका सभ केँ परमेश् वरक वचन सिखाबय पड़त जे हम सभ सीखलहुँ अछि।</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mai" altLang="ko-KR" sz="3200"/>
              <a:t>यीशु के छथि?</a:t>
            </a:r>
            <a:r xmlns:a="http://schemas.openxmlformats.org/drawingml/2006/main">
              <a:rPr lang="ma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ai" altLang="ko-KR" sz="3600">
                <a:solidFill>
                  <a:srgbClr val="0070c0"/>
                </a:solidFill>
              </a:rPr>
              <a:t>यीशु छथि..</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mai" altLang="ko-KR" sz="3600">
                <a:solidFill>
                  <a:schemeClr val="tx1">
                    <a:lumMod val="65000"/>
                    <a:lumOff val="35000"/>
                  </a:schemeClr>
                </a:solidFill>
              </a:rPr>
              <a:t>यीशु जी उठल छथि आ ओ अनन्त काल धरि जीवित छथि, हुनका पर विश्वास करय बला कलीसिया आ विश्वासी सभक संग।</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प्रश्नोत्तरी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पौलुस अपन मृत्युक दिन लग अबैत-अबैत ई पत्र केकरा लिखने छलाह?</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1 </a:t>
            </a:r>
            <a:r xmlns:a="http://schemas.openxmlformats.org/drawingml/2006/main">
              <a:rPr lang="mai" altLang="ko-KR" sz="2800">
                <a:solidFill>
                  <a:schemeClr val="tx1">
                    <a:lumMod val="65000"/>
                    <a:lumOff val="35000"/>
                  </a:schemeClr>
                </a:solidFill>
              </a:rPr>
              <a:t>लूका</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2 </a:t>
            </a:r>
            <a:r xmlns:a="http://schemas.openxmlformats.org/drawingml/2006/main">
              <a:rPr lang="mai" altLang="ko-KR" sz="2800">
                <a:solidFill>
                  <a:schemeClr val="tx1">
                    <a:lumMod val="65000"/>
                    <a:lumOff val="35000"/>
                  </a:schemeClr>
                </a:solidFill>
              </a:rPr>
              <a:t>मार्क</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3 </a:t>
            </a:r>
            <a:r xmlns:a="http://schemas.openxmlformats.org/drawingml/2006/main">
              <a:rPr lang="mai" altLang="ko-KR" sz="2800">
                <a:solidFill>
                  <a:schemeClr val="tx1">
                    <a:lumMod val="65000"/>
                    <a:lumOff val="35000"/>
                  </a:schemeClr>
                </a:solidFill>
              </a:rPr>
              <a:t>तीमुथियुस</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4 </a:t>
            </a:r>
            <a:r xmlns:a="http://schemas.openxmlformats.org/drawingml/2006/main">
              <a:rPr lang="mai" altLang="ko-KR" sz="2800">
                <a:solidFill>
                  <a:schemeClr val="tx1">
                    <a:lumMod val="65000"/>
                    <a:lumOff val="35000"/>
                  </a:schemeClr>
                </a:solidFill>
              </a:rPr>
              <a:t>सिलास</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rgbClr val="ff0000"/>
                </a:solidFill>
              </a:rPr>
              <a:t>3 </a:t>
            </a:r>
            <a:r xmlns:a="http://schemas.openxmlformats.org/drawingml/2006/main">
              <a:rPr lang="mai" altLang="ko-KR" sz="2800">
                <a:solidFill>
                  <a:srgbClr val="ff0000"/>
                </a:solidFill>
              </a:rPr>
              <a:t>तीमुथियुस</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mai" altLang="ko-KR" sz="3600"/>
              <a:t>हमरा अहाँक निश्छल विश्वास मोन पड़ि गेल अछि जे पहिने अहाँक दादी लोइस आ अहाँक माय यूनिस मे रहैत छल आ हमरा विश्वास अछि जे आब अहाँ मे सेहो रहैत अछि।</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ai" altLang="ko-KR" sz="2800">
                <a:solidFill>
                  <a:schemeClr val="tx1">
                    <a:lumMod val="65000"/>
                    <a:lumOff val="35000"/>
                  </a:schemeClr>
                </a:solidFill>
              </a:rPr>
              <a:t>2थिमोथी</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४: १.</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5. 10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ai" altLang="ko-KR" b="1">
                <a:solidFill>
                  <a:schemeClr val="tx1">
                    <a:lumMod val="50000"/>
                    <a:lumOff val="50000"/>
                  </a:schemeClr>
                </a:solidFill>
              </a:rPr>
              <a:t>सं 100 परमेश् वरक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जॉन एकटा अद्भुत दृश्य देखलनि</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mai" altLang="ko-KR" sz="3600"/>
              <a:t>जे एहि बात सभक गवाही दैत अछि से कहैत अछि, “हँ, हम जल्दिये आबि रहल छी।” आमीन। आ, प्रभु यीशु।</a:t>
            </a:r>
            <a:endParaRPr xmlns:a="http://schemas.openxmlformats.org/drawingml/2006/main" lang="en-US" altLang="ko-KR" sz="3600"/>
          </a:p>
          <a:p>
            <a:pPr xmlns:a="http://schemas.openxmlformats.org/drawingml/2006/main" lvl="0">
              <a:defRPr/>
            </a:pPr>
            <a:r xmlns:a="http://schemas.openxmlformats.org/drawingml/2006/main">
              <a:rPr lang="mai"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ai" altLang="ko-KR" sz="2800">
                <a:solidFill>
                  <a:schemeClr val="tx1">
                    <a:lumMod val="65000"/>
                    <a:lumOff val="35000"/>
                  </a:schemeClr>
                </a:solidFill>
              </a:rPr>
              <a:t>प्रकाशितवाक्य</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२२: १.</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mai" sz="3200"/>
              <a:t>यीशु के छथि?</a:t>
            </a:r>
            <a:r xmlns:a="http://schemas.openxmlformats.org/drawingml/2006/main">
              <a:rPr altLang="en-US" lang="ma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rgbClr val="0070c0"/>
                </a:solidFill>
              </a:rPr>
              <a:t>यीशु छथि..</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यीशु वैह छथि जे गौरवशाली रूप सँ सुन्दर चमकैत छथि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मण् डलीक प्रताड़ना दिन-प्रतिदिन बढ़ैत गेल। विश्वास रखैत ओकर सभ शिष्य शहीद भऽ गेलाह आ यूहन् ना असगरे पातमोस मे बंद भऽ गेलाह।</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एक दिन हुनका तुरही जकाँ एकटा जोरदार आवाज सुनबा मे आयल, जाहि मे कहल गेल छल: "जे देखैत छी से एकटा स्क्रॉल पर लिखू आ सातटा मण् डली मे पठा दियौक।”</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यूहन्ना यीशु केँ सेहो देखलनि। यीशु एकटा एहन राजाक प्रतिरूप छलाह जिनका लग संसारक सभ सामर्थ्य छलनि।</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यूहन् ना नव आकाश आ नव भूमि जे आबय बला अछि से देखलनि। कोनो अधलाह नहि होयत, दुख नहि होयत, आ भगवानक संग सदिखन सुख रहत।</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यूहन् ना ई सभ दर्शन लिखि मण् डलीक लोक सभ केँ लिखलनि। “अपन विश्वास राखू, किएक तँ प्रभु फेर आबि जेताह!” ई बाइबिल के अंतिम किताब छै, प्रकाशितवाक्य</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पाठ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mai" altLang="ko-KR" sz="3200">
                <a:solidFill>
                  <a:schemeClr val="tx1">
                    <a:lumMod val="65000"/>
                    <a:lumOff val="35000"/>
                  </a:schemeClr>
                </a:solidFill>
              </a:rPr>
              <a:t>यीशु फेर एहि धरती पर आबि जेताह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ai" altLang="ko-KR" sz="3200">
                <a:solidFill>
                  <a:schemeClr val="tx1">
                    <a:lumMod val="65000"/>
                    <a:lumOff val="35000"/>
                  </a:schemeClr>
                </a:solidFill>
              </a:rPr>
              <a:t>जज के रूप में कहियो।</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ai" altLang="ko-KR" sz="3200">
                <a:solidFill>
                  <a:schemeClr val="tx1">
                    <a:lumMod val="65000"/>
                    <a:lumOff val="35000"/>
                  </a:schemeClr>
                </a:solidFill>
              </a:rPr>
              <a:t>ओहि समय मे जे विश्वास नहि केलक</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ai" altLang="ko-KR" sz="3200">
                <a:solidFill>
                  <a:schemeClr val="tx1">
                    <a:lumMod val="65000"/>
                    <a:lumOff val="35000"/>
                  </a:schemeClr>
                </a:solidFill>
              </a:rPr>
              <a:t>यीशु मे सदा-सदा कष्ट रहू,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ai" altLang="ko-KR" sz="3200">
                <a:solidFill>
                  <a:schemeClr val="tx1">
                    <a:lumMod val="65000"/>
                    <a:lumOff val="35000"/>
                  </a:schemeClr>
                </a:solidFill>
              </a:rPr>
              <a:t>जे यीशु मे विश्वास करैत छथि, हुनका सभ केँ नीक लागत</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ai" altLang="ko-KR" sz="3200">
                <a:solidFill>
                  <a:schemeClr val="tx1">
                    <a:lumMod val="65000"/>
                    <a:lumOff val="35000"/>
                  </a:schemeClr>
                </a:solidFill>
              </a:rPr>
              <a:t>सुख के साथ अनन्त जीवन।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ai" altLang="ko-KR" sz="3200">
                <a:solidFill>
                  <a:schemeClr val="tx1">
                    <a:lumMod val="65000"/>
                    <a:lumOff val="35000"/>
                  </a:schemeClr>
                </a:solidFill>
              </a:rPr>
              <a:t>की अहाँ यीशुक फेर सँ एबाक प्रतीक्षा क’ रहल छी?</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ai" altLang="ko-KR" sz="3200">
                <a:solidFill>
                  <a:schemeClr val="tx1">
                    <a:lumMod val="65000"/>
                    <a:lumOff val="35000"/>
                  </a:schemeClr>
                </a:solidFill>
              </a:rPr>
              <a:t>ओ आशा हमरा सभकेँ नहि गमाबक चाही, एहि धरती पर अपन विश्वास अंत धरि राखय पड़त</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mai" altLang="ko-KR" sz="3200"/>
              <a:t>यीशु के छथि?</a:t>
            </a:r>
            <a:r xmlns:a="http://schemas.openxmlformats.org/drawingml/2006/main">
              <a:rPr lang="ma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ai" altLang="ko-KR" sz="3600">
                <a:solidFill>
                  <a:srgbClr val="0070c0"/>
                </a:solidFill>
              </a:rPr>
              <a:t>यीशु..</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mai" altLang="ko-KR" sz="3600">
                <a:solidFill>
                  <a:schemeClr val="tx1">
                    <a:lumMod val="65000"/>
                    <a:lumOff val="35000"/>
                  </a:schemeClr>
                </a:solidFill>
              </a:rPr>
              <a:t>यीशु फेर एहि धरती पर राजा बनि आबि जेताह, सभ बात पर न्याय करताह आ सभ पर सदा-सदा शासन करताह।</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प्रश्नोत्तरी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ओहि द्वीपक नाम की अछि जतय शिष्य यूहन्ना बंद छलाह?</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1 </a:t>
            </a:r>
            <a:r xmlns:a="http://schemas.openxmlformats.org/drawingml/2006/main">
              <a:rPr lang="mai" altLang="ko-KR" sz="2800">
                <a:solidFill>
                  <a:schemeClr val="tx1">
                    <a:lumMod val="65000"/>
                    <a:lumOff val="35000"/>
                  </a:schemeClr>
                </a:solidFill>
              </a:rPr>
              <a:t>माल्टा</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2 </a:t>
            </a:r>
            <a:r xmlns:a="http://schemas.openxmlformats.org/drawingml/2006/main">
              <a:rPr lang="mai" altLang="ko-KR" sz="2800">
                <a:solidFill>
                  <a:schemeClr val="tx1">
                    <a:lumMod val="65000"/>
                    <a:lumOff val="35000"/>
                  </a:schemeClr>
                </a:solidFill>
              </a:rPr>
              <a:t>हवाई</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3 </a:t>
            </a:r>
            <a:r xmlns:a="http://schemas.openxmlformats.org/drawingml/2006/main">
              <a:rPr lang="mai" altLang="ko-KR" sz="2800">
                <a:solidFill>
                  <a:schemeClr val="tx1">
                    <a:lumMod val="65000"/>
                    <a:lumOff val="35000"/>
                  </a:schemeClr>
                </a:solidFill>
              </a:rPr>
              <a:t>कित्तीम</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4 </a:t>
            </a:r>
            <a:r xmlns:a="http://schemas.openxmlformats.org/drawingml/2006/main">
              <a:rPr lang="mai" altLang="ko-KR" sz="2800">
                <a:solidFill>
                  <a:schemeClr val="tx1">
                    <a:lumMod val="65000"/>
                    <a:lumOff val="35000"/>
                  </a:schemeClr>
                </a:solidFill>
              </a:rPr>
              <a:t>पटमोस</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rgbClr val="ff0000"/>
                </a:solidFill>
              </a:rPr>
              <a:t>4 </a:t>
            </a:r>
            <a:r xmlns:a="http://schemas.openxmlformats.org/drawingml/2006/main">
              <a:rPr lang="mai" altLang="ko-KR" sz="2800">
                <a:solidFill>
                  <a:srgbClr val="ff0000"/>
                </a:solidFill>
              </a:rPr>
              <a:t>पटमोस</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mai" altLang="ko-KR" sz="3600"/>
              <a:t>जे एहि बात सभक गवाही दैत अछि से कहैत अछि, “हँ, हम जल्दिये आबि रहल छी।” आमीन। आ, प्रभु यीशु।</a:t>
            </a:r>
            <a:endParaRPr xmlns:a="http://schemas.openxmlformats.org/drawingml/2006/main" lang="en-US" altLang="ko-KR" sz="3600"/>
          </a:p>
          <a:p>
            <a:pPr xmlns:a="http://schemas.openxmlformats.org/drawingml/2006/main" lvl="0">
              <a:defRPr/>
            </a:pPr>
            <a:r xmlns:a="http://schemas.openxmlformats.org/drawingml/2006/main">
              <a:rPr lang="mai"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ai" altLang="ko-KR" sz="2800">
                <a:solidFill>
                  <a:schemeClr val="tx1">
                    <a:lumMod val="65000"/>
                    <a:lumOff val="35000"/>
                  </a:schemeClr>
                </a:solidFill>
              </a:rPr>
              <a:t>प्रकाशितवाक्य</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२२: १.</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a:t>
            </a:r>
            <a:r xmlns:a="http://schemas.openxmlformats.org/drawingml/2006/main">
              <a:rPr altLang="en-US" lang="mai" sz="4000">
                <a:solidFill>
                  <a:srgbClr val="ff0000"/>
                </a:solidFill>
              </a:rPr>
              <a:t> </a:t>
            </a:r>
            <a:r xmlns:a="http://schemas.openxmlformats.org/drawingml/2006/main">
              <a:rPr altLang="ko-KR" lang="mai" sz="4000">
                <a:solidFill>
                  <a:srgbClr val="ff0000"/>
                </a:solidFill>
              </a:rPr>
              <a:t>प्रश्नोत्तरी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mai" sz="3200">
                <a:solidFill>
                  <a:schemeClr val="tx1">
                    <a:lumMod val="65000"/>
                    <a:lumOff val="35000"/>
                  </a:schemeClr>
                </a:solidFill>
              </a:rPr>
              <a:t>यीशुक रूपान्तरण के नहि देखलक?</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1 </a:t>
            </a:r>
            <a:r xmlns:a="http://schemas.openxmlformats.org/drawingml/2006/main">
              <a:rPr altLang="ko-KR" lang="mai" sz="2800">
                <a:solidFill>
                  <a:schemeClr val="tx1">
                    <a:lumMod val="65000"/>
                    <a:lumOff val="35000"/>
                  </a:schemeClr>
                </a:solidFill>
              </a:rPr>
              <a:t>पत्रुस</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२ </a:t>
            </a:r>
            <a:r xmlns:a="http://schemas.openxmlformats.org/drawingml/2006/main">
              <a:rPr altLang="ko-KR" lang="mai" sz="2800">
                <a:solidFill>
                  <a:schemeClr val="tx1">
                    <a:lumMod val="65000"/>
                    <a:lumOff val="35000"/>
                  </a:schemeClr>
                </a:solidFill>
              </a:rPr>
              <a:t>जेम्स</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3 </a:t>
            </a:r>
            <a:r xmlns:a="http://schemas.openxmlformats.org/drawingml/2006/main">
              <a:rPr altLang="ko-KR" lang="mai" sz="2800">
                <a:solidFill>
                  <a:schemeClr val="tx1">
                    <a:lumMod val="65000"/>
                    <a:lumOff val="35000"/>
                  </a:schemeClr>
                </a:solidFill>
              </a:rPr>
              <a:t>जॉन</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4 </a:t>
            </a:r>
            <a:r xmlns:a="http://schemas.openxmlformats.org/drawingml/2006/main">
              <a:rPr altLang="ko-KR" lang="mai" sz="2800">
                <a:solidFill>
                  <a:schemeClr val="tx1">
                    <a:lumMod val="65000"/>
                    <a:lumOff val="35000"/>
                  </a:schemeClr>
                </a:solidFill>
              </a:rPr>
              <a:t>थॉमस</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rgbClr val="ff0000"/>
                </a:solidFill>
              </a:rPr>
              <a:t>4 </a:t>
            </a:r>
            <a:r xmlns:a="http://schemas.openxmlformats.org/drawingml/2006/main">
              <a:rPr altLang="ko-KR" lang="mai" sz="2800">
                <a:solidFill>
                  <a:srgbClr val="ff0000"/>
                </a:solidFill>
              </a:rPr>
              <a:t>थॉमस</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mai" sz="3600"/>
              <a:t>ओतय हुनका लोकनिक समक्ष हुनकर रूप बदलि गेलनि। ओकर चेहरा रौद जकाँ चमकैत छलैक, आ ओकर कपड़ा इजोत जकाँ उज्जर भ’ गेलै।</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ai" sz="2800">
                <a:solidFill>
                  <a:schemeClr val="tx1">
                    <a:lumMod val="65000"/>
                    <a:lumOff val="35000"/>
                  </a:schemeClr>
                </a:solidFill>
              </a:rPr>
              <a:t>मैथ्यू</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१७ : १.</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ai" altLang="ko-KR" b="1">
                <a:solidFill>
                  <a:schemeClr val="tx1">
                    <a:lumMod val="50000"/>
                    <a:lumOff val="50000"/>
                  </a:schemeClr>
                </a:solidFill>
              </a:rPr>
              <a:t>सं 75 परमेश् वरक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mai" altLang="ko-KR" sz="4400"/>
              <a:t>यीशु</a:t>
            </a:r>
            <a:r xmlns:a="http://schemas.openxmlformats.org/drawingml/2006/main">
              <a:rPr lang="mai" altLang="en-US" sz="4400"/>
              <a:t> </a:t>
            </a:r>
            <a:r xmlns:a="http://schemas.openxmlformats.org/drawingml/2006/main">
              <a:rPr lang="mai" altLang="ko-KR" sz="4400"/>
              <a:t>बच्चा सब स प्रेम करैत अछि</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mai" sz="3600"/>
              <a:t>यीशु ई देखि कऽ क्रोधित भऽ गेलाह। ओ हुनका सभ केँ कहलथिन, “छोट-छोट बच्चा सभ केँ हमरा लग आबय दियौक, आ ओकरा सभ केँ कोनो बाधा नहि करू, किएक तँ परमेश् वरक राज् य एहि सभक अछि।”</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ai" sz="2800">
                <a:solidFill>
                  <a:schemeClr val="tx1">
                    <a:lumMod val="65000"/>
                    <a:lumOff val="35000"/>
                  </a:schemeClr>
                </a:solidFill>
              </a:rPr>
              <a:t>मार्क</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१०:१४ मे</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एकटा माता-पिता अपन बच्चा केँ यीशु लग अनलनि जाहि सँ यीशुक आशीर्वाद भेटय।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तखन, यीशुक शिष् य सभ हुनका डाँटलनि। “अहाँ अपन बच्चा केँ यीशु लग अनबाक हिम्मत कोना केलहुँ?”</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यीशु देखि कऽ क्रोधित भऽ कहलथिन।</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“बच्चा सभकेँ हमरा लग आबयसँ नहि रोकू। भगवानक राज्य एहि तरहक बच्चा सभक अछि.!”</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mai" sz="3200">
                <a:solidFill>
                  <a:schemeClr val="tx1">
                    <a:lumMod val="65000"/>
                    <a:lumOff val="35000"/>
                  </a:schemeClr>
                </a:solidFill>
              </a:rPr>
              <a:t>मुदा बेटा दूर देश मे अपन सभटा सम्पत्ति बर्बाद क' क' दयनीय भ' गेल छल.</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“जे कियो छोट बच्चा जकाँ परमेश् वरक राज्य नहि ग्रहण करत से कहियो ओहि मे प्रवेश नहि करत” आ ओ बच्चा सभ केँ कोरा मे ल’ क’ ओकरा पर हाथ राखि आशीर्वाद देलनि।</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पाठ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mai" sz="3600">
                <a:solidFill>
                  <a:schemeClr val="tx1">
                    <a:lumMod val="65000"/>
                    <a:lumOff val="35000"/>
                  </a:schemeClr>
                </a:solidFill>
              </a:rPr>
              <a:t>यीशु कहलनि जे परमेश् वरक राज् य एहि तरहक बच्चा सभक अछि।</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ai" sz="3600">
                <a:solidFill>
                  <a:schemeClr val="tx1">
                    <a:lumMod val="65000"/>
                    <a:lumOff val="35000"/>
                  </a:schemeClr>
                </a:solidFill>
              </a:rPr>
              <a:t>हम सब सेहो एहन संतान बनि जे भगवान स प्रेम करैत छी आ शुद्ध, ईमानदार,</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ai" sz="3600">
                <a:solidFill>
                  <a:schemeClr val="tx1">
                    <a:lumMod val="65000"/>
                    <a:lumOff val="35000"/>
                  </a:schemeClr>
                </a:solidFill>
              </a:rPr>
              <a:t>आ बच्चाक सच्चा हृदय।</a:t>
            </a:r>
            <a:r xmlns:a="http://schemas.openxmlformats.org/drawingml/2006/main">
              <a:rPr altLang="en-US" lang="mai"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mai" sz="3200"/>
              <a:t>यीशु के छथि?</a:t>
            </a:r>
            <a:r xmlns:a="http://schemas.openxmlformats.org/drawingml/2006/main">
              <a:rPr altLang="en-US" lang="ma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rgbClr val="0070c0"/>
                </a:solidFill>
              </a:rPr>
              <a:t>यीशु</a:t>
            </a:r>
            <a:r xmlns:a="http://schemas.openxmlformats.org/drawingml/2006/main">
              <a:rPr altLang="en-US" lang="mai" sz="3600">
                <a:solidFill>
                  <a:srgbClr val="0070c0"/>
                </a:solidFill>
              </a:rPr>
              <a:t> </a:t>
            </a:r>
            <a:r xmlns:a="http://schemas.openxmlformats.org/drawingml/2006/main">
              <a:rPr altLang="ko-KR" lang="mai" sz="3600">
                <a:solidFill>
                  <a:srgbClr val="0070c0"/>
                </a:solidFill>
              </a:rPr>
              <a:t>अछि..</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यीशु वैह छथि जे बच्चा सभ सँ प्रेम करैत छथि, महत्व दैत छथि आ आशीष दैत छथि।</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प्रश्नोत्तरी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mai" sz="3200">
                <a:solidFill>
                  <a:schemeClr val="tx1">
                    <a:lumMod val="65000"/>
                    <a:lumOff val="35000"/>
                  </a:schemeClr>
                </a:solidFill>
              </a:rPr>
              <a:t>जखन बच्चा सभ यीशु लग जेबाक प्रयास केलक तखन चेला सभ की केलक?</a:t>
            </a:r>
            <a:r xmlns:a="http://schemas.openxmlformats.org/drawingml/2006/main">
              <a:rPr altLang="en-US" lang="mai"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1 </a:t>
            </a:r>
            <a:r xmlns:a="http://schemas.openxmlformats.org/drawingml/2006/main">
              <a:rPr altLang="ko-KR" lang="mai" sz="2800">
                <a:solidFill>
                  <a:schemeClr val="tx1">
                    <a:lumMod val="65000"/>
                    <a:lumOff val="35000"/>
                  </a:schemeClr>
                </a:solidFill>
              </a:rPr>
              <a:t>ओ सभ खुशी-खुशी स्वागत केलनि।</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2 </a:t>
            </a:r>
            <a:r xmlns:a="http://schemas.openxmlformats.org/drawingml/2006/main">
              <a:rPr altLang="ko-KR" lang="mai" sz="2800">
                <a:solidFill>
                  <a:schemeClr val="tx1">
                    <a:lumMod val="65000"/>
                    <a:lumOff val="35000"/>
                  </a:schemeClr>
                </a:solidFill>
              </a:rPr>
              <a:t>ओ सभ हुनका सभ केँ डाँटि देलथिन जे यीशु लग नहि जाउ।</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3 </a:t>
            </a:r>
            <a:r xmlns:a="http://schemas.openxmlformats.org/drawingml/2006/main">
              <a:rPr altLang="ko-KR" lang="mai" sz="2800">
                <a:solidFill>
                  <a:schemeClr val="tx1">
                    <a:lumMod val="65000"/>
                    <a:lumOff val="35000"/>
                  </a:schemeClr>
                </a:solidFill>
              </a:rPr>
              <a:t>ओ सभ बच्चा सभ केँ यीशु सँ परिचय करौलनि</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4 </a:t>
            </a:r>
            <a:r xmlns:a="http://schemas.openxmlformats.org/drawingml/2006/main">
              <a:rPr altLang="ko-KR" lang="mai" sz="2800">
                <a:solidFill>
                  <a:schemeClr val="tx1">
                    <a:lumMod val="65000"/>
                    <a:lumOff val="35000"/>
                  </a:schemeClr>
                </a:solidFill>
              </a:rPr>
              <a:t>ओ सभ किछु भोजन दऽ कऽ घर पठा देलक।</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rgbClr val="ff0000"/>
                </a:solidFill>
              </a:rPr>
              <a:t>2 </a:t>
            </a:r>
            <a:r xmlns:a="http://schemas.openxmlformats.org/drawingml/2006/main">
              <a:rPr altLang="ko-KR" lang="mai" sz="2800">
                <a:solidFill>
                  <a:srgbClr val="ff0000"/>
                </a:solidFill>
              </a:rPr>
              <a:t>ओ सभ हुनका सभ केँ डाँटि देलथिन जे यीशु लग नहि जाउ।</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mai" sz="3600"/>
              <a:t>यीशु ई देखि कऽ क्रोधित भऽ गेलाह। ओ हुनका सभ केँ कहलथिन, “छोट-छोट बच्चा सभ केँ हमरा लग आबय दियौक, आ ओकरा सभ केँ कोनो बाधा नहि करू, किएक तँ परमेश् वरक राज् य एहि सभक अछि।”</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ai" sz="2800">
                <a:solidFill>
                  <a:schemeClr val="tx1">
                    <a:lumMod val="65000"/>
                    <a:lumOff val="35000"/>
                  </a:schemeClr>
                </a:solidFill>
              </a:rPr>
              <a:t>मार्क</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१०:१४ मे</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mai" altLang="ko-KR" b="1">
                <a:solidFill>
                  <a:schemeClr val="tx1">
                    <a:lumMod val="50000"/>
                    <a:lumOff val="50000"/>
                  </a:schemeClr>
                </a:solidFill>
              </a:rPr>
              <a:t>सं 76 परमेश् वरक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mai" altLang="ko-KR" sz="4400"/>
              <a:t>यीशु एकटा आन्हर बर्तिमियस केँ ठीक कयलनि</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mai" sz="3600"/>
              <a:t>यीशु कहलनि, "जाउ, अहाँक विश्वास अहाँ केँ ठीक क' देलक।" तुरन्त हुनका नजरि आबि गेलनि आ ओ यीशुक पाछाँ-पाछाँ बाट पर चलि गेलाह।</a:t>
            </a:r>
            <a:endParaRPr xmlns:a="http://schemas.openxmlformats.org/drawingml/2006/main" altLang="ko-KR" lang="en-US" sz="3600"/>
          </a:p>
          <a:p>
            <a:pPr xmlns:a="http://schemas.openxmlformats.org/drawingml/2006/main" lvl="0">
              <a:defRPr/>
            </a:pPr>
            <a:r xmlns:a="http://schemas.openxmlformats.org/drawingml/2006/main">
              <a:rPr altLang="ko-KR" lang="mai"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mai"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ai" sz="2800">
                <a:solidFill>
                  <a:schemeClr val="tx1">
                    <a:lumMod val="65000"/>
                    <a:lumOff val="35000"/>
                  </a:schemeClr>
                </a:solidFill>
              </a:rPr>
              <a:t>मार्क</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१० : १.</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52 के अनुसार</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जखन यीशु यरीहो अयलाह, जे आन्हर छलाह, तखन बरतिमायस सड़कक कात मे बैसल भीख मांगैत छलाह।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जखन ओ सुनलनि जे ई नासरतक यीशु छथि, तखन ओ चिचियाबय लगलाह, “दाऊदक पुत्र यीशु, हमरा पर दया करू!”</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mai" altLang="ko-KR" sz="3000">
                <a:solidFill>
                  <a:schemeClr val="tx1">
                    <a:lumMod val="65000"/>
                    <a:lumOff val="35000"/>
                  </a:schemeClr>
                </a:solidFill>
              </a:rPr>
              <a:t>यीशु बरतिमेयस केँ बजौलनि। “अहाँ की चाहैत छी जे हम अहाँक लेल की करी?” यीशु हुनका सँ पुछलखिन। आन्हर बाजल, "रब्बी, हम देखय चाहैत छी।"</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mai" sz="2800">
                <a:solidFill>
                  <a:schemeClr val="tx1">
                    <a:lumMod val="65000"/>
                    <a:lumOff val="35000"/>
                  </a:schemeClr>
                </a:solidFill>
              </a:rPr>
              <a:t>बेटा के बुझायल जे ओ अपन पिता के घर के नौकर सब स बेसी दयनीय भ गेल।</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mai" sz="2800">
                <a:solidFill>
                  <a:schemeClr val="tx1">
                    <a:lumMod val="65000"/>
                    <a:lumOff val="35000"/>
                  </a:schemeClr>
                </a:solidFill>
              </a:rPr>
              <a:t>तेँ ओ घुरि कऽ अपन पिता सँ निहोरा केलनि जे हुनका अपन नौकर मे सँ एक रूप मे स्वीकार करथि |</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यीशु कहलनि, "जाउ, अहाँक विश्वास अहाँ केँ ठीक क' देलक।" तुरन्त हुनका दृष्टि भेटि गेलनि।</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“धन्यवाद, यीशु!” बरतिमायस यीशुक पाछाँ-पाछाँ चललनि जे हुनका देखय देलनि।</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पाठ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mai" sz="3600">
                <a:solidFill>
                  <a:schemeClr val="tx1">
                    <a:lumMod val="65000"/>
                    <a:lumOff val="35000"/>
                  </a:schemeClr>
                </a:solidFill>
              </a:rPr>
              <a:t>यीशु बरतिमायस केँ कहलथिन, “अहाँ विश् वास अहाँ केँ ठीक कऽ देलक।”</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ai" sz="3600">
                <a:solidFill>
                  <a:schemeClr val="tx1">
                    <a:lumMod val="65000"/>
                    <a:lumOff val="35000"/>
                  </a:schemeClr>
                </a:solidFill>
              </a:rPr>
              <a:t>ई विश्वास अछि जे हमरा सभकेँ उद्धार करैत अछि।</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ai" sz="3600">
                <a:solidFill>
                  <a:schemeClr val="tx1">
                    <a:lumMod val="65000"/>
                    <a:lumOff val="35000"/>
                  </a:schemeClr>
                </a:solidFill>
              </a:rPr>
              <a:t>आस्था गंभीर प्रार्थना मे व्यक्त होइत अछि।</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ai" sz="3600">
                <a:solidFill>
                  <a:schemeClr val="tx1">
                    <a:lumMod val="65000"/>
                    <a:lumOff val="35000"/>
                  </a:schemeClr>
                </a:solidFill>
              </a:rPr>
              <a:t>जखन हम यीशु सँ प्रार्थना करैत छी,</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ai" sz="3600">
                <a:solidFill>
                  <a:schemeClr val="tx1">
                    <a:lumMod val="65000"/>
                    <a:lumOff val="35000"/>
                  </a:schemeClr>
                </a:solidFill>
              </a:rPr>
              <a:t>हमरा सभकेँ ई विश्वास रहय पड़त।</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mai" sz="3200"/>
              <a:t>यीशु के छथि?</a:t>
            </a:r>
            <a:r xmlns:a="http://schemas.openxmlformats.org/drawingml/2006/main">
              <a:rPr altLang="en-US" lang="ma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rgbClr val="0070c0"/>
                </a:solidFill>
              </a:rPr>
              <a:t>यीशु छथि..</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यीशु वैह छथि जे हमरा सभक गंभीर प्रार्थना सुनैत छथि आ ओकर प्रतिक्रिया दैत छथि।</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प्रश्नोत्तरी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ai" sz="3200">
                <a:solidFill>
                  <a:schemeClr val="tx1">
                    <a:lumMod val="65000"/>
                    <a:lumOff val="35000"/>
                  </a:schemeClr>
                </a:solidFill>
              </a:rPr>
              <a:t>बरतिमायस यीशु सँ की माँगलनि?</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1 </a:t>
            </a:r>
            <a:r xmlns:a="http://schemas.openxmlformats.org/drawingml/2006/main">
              <a:rPr altLang="ko-KR" lang="mai" sz="2800">
                <a:solidFill>
                  <a:schemeClr val="tx1">
                    <a:lumMod val="65000"/>
                    <a:lumOff val="35000"/>
                  </a:schemeClr>
                </a:solidFill>
              </a:rPr>
              <a:t>हमरा ढेर रास पाइ दिअ।</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2 </a:t>
            </a:r>
            <a:r xmlns:a="http://schemas.openxmlformats.org/drawingml/2006/main">
              <a:rPr altLang="ko-KR" lang="mai" sz="2800">
                <a:solidFill>
                  <a:schemeClr val="tx1">
                    <a:lumMod val="65000"/>
                    <a:lumOff val="35000"/>
                  </a:schemeClr>
                </a:solidFill>
              </a:rPr>
              <a:t>हम अहाँक शिष्य बनय चाहैत छी।</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3 </a:t>
            </a:r>
            <a:r xmlns:a="http://schemas.openxmlformats.org/drawingml/2006/main">
              <a:rPr altLang="ko-KR" lang="mai" sz="2800">
                <a:solidFill>
                  <a:schemeClr val="tx1">
                    <a:lumMod val="65000"/>
                    <a:lumOff val="35000"/>
                  </a:schemeClr>
                </a:solidFill>
              </a:rPr>
              <a:t>हमरा पानि पर चलय दिअ।</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4 </a:t>
            </a:r>
            <a:r xmlns:a="http://schemas.openxmlformats.org/drawingml/2006/main">
              <a:rPr altLang="ko-KR" lang="mai" sz="2800">
                <a:solidFill>
                  <a:schemeClr val="tx1">
                    <a:lumMod val="65000"/>
                    <a:lumOff val="35000"/>
                  </a:schemeClr>
                </a:solidFill>
              </a:rPr>
              <a:t>हम फेर देखय चाहैत छी।</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rgbClr val="ff0000"/>
                </a:solidFill>
              </a:rPr>
              <a:t>4 </a:t>
            </a:r>
            <a:r xmlns:a="http://schemas.openxmlformats.org/drawingml/2006/main">
              <a:rPr altLang="ko-KR" lang="mai" sz="2800">
                <a:solidFill>
                  <a:srgbClr val="ff0000"/>
                </a:solidFill>
              </a:rPr>
              <a:t>हम फेर देखय चाहैत छी।</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mai" sz="3600"/>
              <a:t>यीशु कहलनि, "जाउ, अहाँक विश्वास अहाँ केँ ठीक क' देलक।" तुरन्त हुनका नजरि आबि गेलनि आ ओ यीशुक पाछाँ-पाछाँ बाट पर चलि गेलाह।</a:t>
            </a:r>
            <a:endParaRPr xmlns:a="http://schemas.openxmlformats.org/drawingml/2006/main" altLang="ko-KR" lang="en-US" sz="3600"/>
          </a:p>
          <a:p>
            <a:pPr xmlns:a="http://schemas.openxmlformats.org/drawingml/2006/main" lvl="0">
              <a:defRPr/>
            </a:pPr>
            <a:r xmlns:a="http://schemas.openxmlformats.org/drawingml/2006/main">
              <a:rPr altLang="ko-KR" lang="mai"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mai"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ai" sz="2800">
                <a:solidFill>
                  <a:schemeClr val="tx1">
                    <a:lumMod val="65000"/>
                    <a:lumOff val="35000"/>
                  </a:schemeClr>
                </a:solidFill>
              </a:rPr>
              <a:t>मार्क</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१० : १.</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52 के अनुसार</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ai" altLang="ko-KR" b="1">
                <a:solidFill>
                  <a:schemeClr val="tx1">
                    <a:lumMod val="50000"/>
                    <a:lumOff val="50000"/>
                  </a:schemeClr>
                </a:solidFill>
              </a:rPr>
              <a:t>सं 77 परमेश् वरक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mai" altLang="ko-KR" sz="4400"/>
              <a:t>जकरयाह एकटा गाछ पर चढ़ि गेल</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mai" sz="3600"/>
              <a:t>कारण, मनुष् यक पुत्र जे हेरायल छल तकरा तकबा आ उद्धार करबाक लेल आयल छलाह।”</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ai" sz="2800">
                <a:solidFill>
                  <a:schemeClr val="tx1">
                    <a:lumMod val="65000"/>
                    <a:lumOff val="35000"/>
                  </a:schemeClr>
                </a:solidFill>
              </a:rPr>
              <a:t>लूक</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१९: १.</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जक्कई नामक एकटा धनी आदमी छल। ओ मुख्य करदाता छलाह, तेँ लोक हुनका सँ घृणा करैत छल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एक दिन यीशु ओहि गाम मे आबि गेलाह जतय जक्केआ रहैत छलाह। यीशु केँ देखबाक लेल बहुतो लोकक भीड़ लागल छल।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पिता जहिना अपन बेटाकेँ दूरसँ अबैत देखलनि तहिना ओ दौड़ल हुनका लग आबि हुनका गला लगा लेलन्हि आ हर्षसँ स्वीकार कए लेलन्हि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जकरयाह यीशु केँ देखबाक लेल गाछ पर चढ़ल। यीशु हुनका दिस तकैत बजलाह। “जक्कई, तुरन्त नीचाँ आबि जाउ। आइ अहाँक घर मे अवश्य रहब।”</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"जक्केआ यीशु केँ निर्णय लेलनि। "हम अपन आधा सम्पत्ति गरीब सभ केँ दऽ देब।"</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mai" altLang="ko-KR" sz="3000">
                <a:solidFill>
                  <a:schemeClr val="tx1">
                    <a:lumMod val="65000"/>
                    <a:lumOff val="35000"/>
                  </a:schemeClr>
                </a:solidFill>
              </a:rPr>
              <a:t>यीशु कहलनि, "आइ एहि घर मे उद्धार आबि गेल अछि। हम जे हेरायल छल तकरा तकबाक आ उद्धार करबाक लेल आयल छी।"</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पाठ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mai" sz="3200">
                <a:solidFill>
                  <a:schemeClr val="tx1">
                    <a:lumMod val="65000"/>
                    <a:lumOff val="35000"/>
                  </a:schemeClr>
                </a:solidFill>
              </a:rPr>
              <a:t>जखन जक्कै यीशु सँ भेंट केलनि तखन ओ स्वीकार कयलनि जे ओ अपन सभ सँ प्रिय सम्पत्ति गरीब सभ केँ दऽ देताह।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अहाँक लेल कोन बात सबसँ बेसी जरूरी अछि?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यीशु सँ भेंट केलाक बाद अहाँ की छोड़ि देलहुँ?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हमरा सभ केँ ई मोन राखय पड़त जे हमरा सभक लेल सभ सँ बेसी कीमती चीज यीशु छथि।</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mai" sz="3200">
                <a:solidFill>
                  <a:srgbClr val="ff0000"/>
                </a:solidFill>
              </a:rPr>
              <a:t>यीशु के छथि?</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rgbClr val="0070c0"/>
                </a:solidFill>
              </a:rPr>
              <a:t>यीशु छथि..</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यीशु ओ उद्धारकर्ता छथि जे एहि देश मे बिना कोनो भेद के सभ के बचाबय लेल आयल छलाह।</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a:t>
            </a:r>
            <a:r xmlns:a="http://schemas.openxmlformats.org/drawingml/2006/main">
              <a:rPr altLang="en-US" lang="mai" sz="4000">
                <a:solidFill>
                  <a:srgbClr val="ff0000"/>
                </a:solidFill>
              </a:rPr>
              <a:t> </a:t>
            </a:r>
            <a:r xmlns:a="http://schemas.openxmlformats.org/drawingml/2006/main">
              <a:rPr altLang="ko-KR" lang="mai" sz="4000">
                <a:solidFill>
                  <a:srgbClr val="ff0000"/>
                </a:solidFill>
              </a:rPr>
              <a:t>प्रश्नोत्तरी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ai" sz="3200">
                <a:solidFill>
                  <a:schemeClr val="tx1">
                    <a:lumMod val="65000"/>
                    <a:lumOff val="35000"/>
                  </a:schemeClr>
                </a:solidFill>
              </a:rPr>
              <a:t>लोक जक्कई सँ घृणा किएक करैत छल?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1 </a:t>
            </a:r>
            <a:r xmlns:a="http://schemas.openxmlformats.org/drawingml/2006/main">
              <a:rPr altLang="ko-KR" lang="mai" sz="2800">
                <a:solidFill>
                  <a:schemeClr val="tx1">
                    <a:lumMod val="65000"/>
                    <a:lumOff val="35000"/>
                  </a:schemeClr>
                </a:solidFill>
              </a:rPr>
              <a:t>कारण</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ओकरा</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छल</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एको</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मुखिया</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कर</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संग्रहकर्ता।</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2 </a:t>
            </a:r>
            <a:r xmlns:a="http://schemas.openxmlformats.org/drawingml/2006/main">
              <a:rPr altLang="ko-KR" lang="mai" sz="2800">
                <a:solidFill>
                  <a:schemeClr val="tx1">
                    <a:lumMod val="65000"/>
                    <a:lumOff val="35000"/>
                  </a:schemeClr>
                </a:solidFill>
              </a:rPr>
              <a:t>किएक तँ ओ यीशु पर नीक जकाँ विश् वास करैत छलाह।</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3 </a:t>
            </a:r>
            <a:r xmlns:a="http://schemas.openxmlformats.org/drawingml/2006/main">
              <a:rPr altLang="ko-KR" lang="mai" sz="2800">
                <a:solidFill>
                  <a:schemeClr val="tx1">
                    <a:lumMod val="65000"/>
                    <a:lumOff val="35000"/>
                  </a:schemeClr>
                </a:solidFill>
              </a:rPr>
              <a:t>कारण ओ बहुत प्रार्थना करैत छलाह।</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4 </a:t>
            </a:r>
            <a:r xmlns:a="http://schemas.openxmlformats.org/drawingml/2006/main">
              <a:rPr altLang="ko-KR" lang="mai" sz="2800">
                <a:solidFill>
                  <a:schemeClr val="tx1">
                    <a:lumMod val="65000"/>
                    <a:lumOff val="35000"/>
                  </a:schemeClr>
                </a:solidFill>
              </a:rPr>
              <a:t>कारण ओ सुन्दर छलाह।</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rgbClr val="ff0000"/>
                </a:solidFill>
              </a:rPr>
              <a:t>1 </a:t>
            </a:r>
            <a:r xmlns:a="http://schemas.openxmlformats.org/drawingml/2006/main">
              <a:rPr altLang="ko-KR" lang="mai" sz="2800">
                <a:solidFill>
                  <a:srgbClr val="ff0000"/>
                </a:solidFill>
              </a:rPr>
              <a:t>कारण ओ एकटा मुख्य कर वसूलीकर्ता छलाह।</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mai" sz="3600"/>
              <a:t>कारण, मनुष् यक पुत्र जे हेरायल छल तकरा तकबा आ उद्धार करबाक लेल आयल छलाह।”</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ai" sz="2800">
                <a:solidFill>
                  <a:schemeClr val="tx1">
                    <a:lumMod val="65000"/>
                    <a:lumOff val="35000"/>
                  </a:schemeClr>
                </a:solidFill>
              </a:rPr>
              <a:t>लूक</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१९: १.</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mai">
                <a:solidFill>
                  <a:schemeClr val="tx1">
                    <a:lumMod val="50000"/>
                    <a:lumOff val="50000"/>
                  </a:schemeClr>
                </a:solidFill>
              </a:rPr>
              <a:t>सं 78 परमेश् वरक वचन</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mai" sz="4400"/>
              <a:t>चट्टान पर बनल एकटा घर</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mai" sz="3600"/>
              <a:t>"तेँ जे कियो हमर ई बात सुनैत अछि आ ओकरा व्यवहार मे उतारैत अछि, से ओहि बुद्धिमान आदमी जकाँ अछि जे चट्टान पर अपन घर बनौने अछि।"</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ai" sz="2800">
                <a:solidFill>
                  <a:schemeClr val="tx1">
                    <a:lumMod val="65000"/>
                    <a:lumOff val="35000"/>
                  </a:schemeClr>
                </a:solidFill>
              </a:rPr>
              <a:t>मैथ्यू</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७: १.</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mai" sz="3200">
                <a:solidFill>
                  <a:schemeClr val="tx1">
                    <a:lumMod val="65000"/>
                    <a:lumOff val="35000"/>
                  </a:schemeClr>
                </a:solidFill>
              </a:rPr>
              <a:t>यीशु दू आदमीक कथा सुनौलनि जे घर बना रहल छल।</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यीशु कहलनि, "परमेश् वर, अहाँक पिता सदिखन अहाँक प्रतीक्षा मे रहैत छथि।"</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mai" sz="3200">
                <a:solidFill>
                  <a:schemeClr val="tx1">
                    <a:lumMod val="65000"/>
                    <a:lumOff val="35000"/>
                  </a:schemeClr>
                </a:solidFill>
              </a:rPr>
              <a:t>एक गोटे बालु पर, दोसर पाथर पर अपन घर बनेबाक निर्णय लेलक।</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mai" sz="3200">
                <a:solidFill>
                  <a:schemeClr val="tx1">
                    <a:lumMod val="65000"/>
                    <a:lumOff val="35000"/>
                  </a:schemeClr>
                </a:solidFill>
              </a:rPr>
              <a:t>दुनू गोटे बहुत मेहनति क’ घर बनौलनि। दुनू घर बाहरसँ कोनो पैघ अंतर नहि मजगूत बुझाइत छल ।</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भारी बरखासँ जखन बाढ़ि आबि गेल तँ बालुपर बनल घर बहि गेल। मुदा पाथर पर बनल घर मजगूत ठाढ़ छल।</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यीशु कहलथिन, “जे हमर बात सुनैत अछि आ ओकरा व्यवहार मे उतारैत अछि, ओ ओहि बुद्धिमान आदमी जकाँ अछि जे चट्टान पर अपन घर बनौने अछि।”</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पाठ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mai" sz="3600">
                <a:solidFill>
                  <a:schemeClr val="tx1">
                    <a:lumMod val="65000"/>
                    <a:lumOff val="35000"/>
                  </a:schemeClr>
                </a:solidFill>
              </a:rPr>
              <a:t>यीशु कहलथिन, “जे हमर बात सुनैत अछि आ ओकरा व्यवहार मे उतारैत अछि, ओ ओहि बुद्धिमान आदमी जकाँ अछि जे चट्टान पर अपन घर बनौने अछि।”</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ai" sz="3600">
                <a:solidFill>
                  <a:schemeClr val="tx1">
                    <a:lumMod val="65000"/>
                    <a:lumOff val="35000"/>
                  </a:schemeClr>
                </a:solidFill>
              </a:rPr>
              <a:t>की अहाँ परमेश् वरक एक-एक वचन केँ व्यवहार मे उतारैत छी?</a:t>
            </a:r>
            <a:r xmlns:a="http://schemas.openxmlformats.org/drawingml/2006/main">
              <a:rPr altLang="en-US" lang="mai" sz="3600">
                <a:solidFill>
                  <a:schemeClr val="tx1">
                    <a:lumMod val="65000"/>
                    <a:lumOff val="35000"/>
                  </a:schemeClr>
                </a:solidFill>
              </a:rPr>
              <a:t> </a:t>
            </a:r>
            <a:r xmlns:a="http://schemas.openxmlformats.org/drawingml/2006/main">
              <a:rPr altLang="ko-KR" lang="mai" sz="3600">
                <a:solidFill>
                  <a:schemeClr val="tx1">
                    <a:lumMod val="65000"/>
                    <a:lumOff val="35000"/>
                  </a:schemeClr>
                </a:solidFill>
              </a:rPr>
              <a:t>आउ, हम सभ परमेश् वरक वचनक पालन करयवला ज्ञानी बनू।</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mai" sz="3200"/>
              <a:t>यीशु के छथि?</a:t>
            </a:r>
            <a:r xmlns:a="http://schemas.openxmlformats.org/drawingml/2006/main">
              <a:rPr altLang="en-US" lang="ma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rgbClr val="0070c0"/>
                </a:solidFill>
              </a:rPr>
              <a:t>यीशु</a:t>
            </a:r>
            <a:r xmlns:a="http://schemas.openxmlformats.org/drawingml/2006/main">
              <a:rPr altLang="en-US" lang="mai" sz="3600">
                <a:solidFill>
                  <a:srgbClr val="0070c0"/>
                </a:solidFill>
              </a:rPr>
              <a:t> </a:t>
            </a:r>
            <a:r xmlns:a="http://schemas.openxmlformats.org/drawingml/2006/main">
              <a:rPr altLang="ko-KR" lang="mai" sz="3600">
                <a:solidFill>
                  <a:srgbClr val="0070c0"/>
                </a:solidFill>
              </a:rPr>
              <a:t>अछि..</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यीशु वैह छथि जे वचनक आज्ञा माननिहार मे आनन्दित होइत छथि।</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प्रश्नोत्तरी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mai" sz="3200">
                <a:solidFill>
                  <a:schemeClr val="tx1">
                    <a:lumMod val="65000"/>
                    <a:lumOff val="35000"/>
                  </a:schemeClr>
                </a:solidFill>
              </a:rPr>
              <a:t>बालु पर बनल घर कहिया खसि पड़ल।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1 </a:t>
            </a:r>
            <a:r xmlns:a="http://schemas.openxmlformats.org/drawingml/2006/main">
              <a:rPr altLang="ko-KR" lang="mai" sz="2800">
                <a:solidFill>
                  <a:schemeClr val="tx1">
                    <a:lumMod val="65000"/>
                    <a:lumOff val="35000"/>
                  </a:schemeClr>
                </a:solidFill>
              </a:rPr>
              <a:t>घर बनैत देरी।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२ </a:t>
            </a:r>
            <a:r xmlns:a="http://schemas.openxmlformats.org/drawingml/2006/main">
              <a:rPr altLang="ko-KR" lang="mai" sz="2800">
                <a:solidFill>
                  <a:schemeClr val="tx1">
                    <a:lumMod val="65000"/>
                    <a:lumOff val="35000"/>
                  </a:schemeClr>
                </a:solidFill>
              </a:rPr>
              <a:t>जखन सूर्य चमकैत छल,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3 </a:t>
            </a:r>
            <a:r xmlns:a="http://schemas.openxmlformats.org/drawingml/2006/main">
              <a:rPr altLang="ko-KR" lang="mai" sz="2800">
                <a:solidFill>
                  <a:schemeClr val="tx1">
                    <a:lumMod val="65000"/>
                    <a:lumOff val="35000"/>
                  </a:schemeClr>
                </a:solidFill>
              </a:rPr>
              <a:t>जखन घर मे बहुत लोक आयल त .</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4 </a:t>
            </a:r>
            <a:r xmlns:a="http://schemas.openxmlformats.org/drawingml/2006/main">
              <a:rPr altLang="ko-KR" lang="mai" sz="2800">
                <a:solidFill>
                  <a:schemeClr val="tx1">
                    <a:lumMod val="65000"/>
                    <a:lumOff val="35000"/>
                  </a:schemeClr>
                </a:solidFill>
              </a:rPr>
              <a:t>जखन बहुत बरखा भेल आ बाढ़ि आबि गेल।</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rgbClr val="ff0000"/>
                </a:solidFill>
              </a:rPr>
              <a:t>4 </a:t>
            </a:r>
            <a:r xmlns:a="http://schemas.openxmlformats.org/drawingml/2006/main">
              <a:rPr altLang="ko-KR" lang="mai" sz="2800">
                <a:solidFill>
                  <a:srgbClr val="ff0000"/>
                </a:solidFill>
              </a:rPr>
              <a:t>जखन बहुत बरखा भेल आ बाढ़ि आबि गेल।</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mai" sz="3600"/>
              <a:t>"तेँ जे कियो हमर ई बात सुनैत अछि आ ओकरा व्यवहार मे उतारैत अछि, से ओहि बुद्धिमान आदमी जकाँ अछि जे चट्टान पर अपन घर बनौने अछि।"</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ai" sz="2800">
                <a:solidFill>
                  <a:schemeClr val="tx1">
                    <a:lumMod val="65000"/>
                    <a:lumOff val="35000"/>
                  </a:schemeClr>
                </a:solidFill>
              </a:rPr>
              <a:t>मैथ्यू</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७: १.</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ai" altLang="ko-KR" b="1">
                <a:solidFill>
                  <a:schemeClr val="tx1">
                    <a:lumMod val="50000"/>
                    <a:lumOff val="50000"/>
                  </a:schemeClr>
                </a:solidFill>
              </a:rPr>
              <a:t>सं 79 परमेश् वरक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mai" altLang="ko-KR" sz="4400"/>
              <a:t>पाँच ज्ञानी कुमारी</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mai" sz="3600"/>
              <a:t>"तेँ जागरूक रहू, किएक तँ अहाँ सभ दिन आ घड़ी नहि जनैत छी।”</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ai" sz="2800">
                <a:solidFill>
                  <a:schemeClr val="tx1">
                    <a:lumMod val="65000"/>
                    <a:lumOff val="35000"/>
                  </a:schemeClr>
                </a:solidFill>
              </a:rPr>
              <a:t>मैथ्यू</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२५: १.</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13. 13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पाठ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mai" sz="3200">
                <a:solidFill>
                  <a:schemeClr val="tx1">
                    <a:lumMod val="65000"/>
                    <a:lumOff val="35000"/>
                  </a:schemeClr>
                </a:solidFill>
              </a:rPr>
              <a:t>हम अपन जीवन मे बहुत पाप करैत 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तेँ हम सभ परमेश् वरक विरुद्ध पाप करबाक लेल अपना केँ दोषी बुझैत 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मुदा परमेश् वर हमरा सभक पापक लेल सदिखन क्षमा कयलनि।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कारण, यीशु हमरा सभक सभ पाप केँ पहिने सँ अपना हाथ मे ल’ लेने छथि।</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एहि बात पर विश्वास करय पड़त आ कृतज्ञता आ आनन्दक संग भगवान लग जेबाक अछि।</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दस टा कुमारि छलीह जे विवाहक भोजक तैयारी मे छलीह । पाँचो बुधियार लड़की पर्याप्त तेल सँ दीप तैयार केलक, मुदा बाकी पाँचो नहि।</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राति मे वरक देर भेला पर दस कुमारि केँ नींद आबि गेलनि।</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"वर एतय छथि!" कुमारि सभ हड़बड़ी मे उठि गेलीह। आ पाँचटा कुमारि जे पर्याप्त तेल नहि तैयार केने छलीह, ओकर बत्ती बुझि गेल।</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"हमरा सभकेँ किछु तेल दिअ।" "हमरा सभकेँ अपन तेल देब तँ हमरा सभक तेल सेहो खतम भ' सकैत अछि। जाउ किछु तेल ल' लिअ।"</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मुदा जखन पाँचो मूर्ख छौड़ी तेल कीनय गेल तऽ भोजक दरबज्जा बन्न भ’ गेलै। अन्ततः पाँचो मूर्ख लड़की के पार्टी में शामिल नै होबय देल गेल।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पाठ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mai" sz="3600">
                <a:solidFill>
                  <a:schemeClr val="tx1">
                    <a:lumMod val="65000"/>
                    <a:lumOff val="35000"/>
                  </a:schemeClr>
                </a:solidFill>
              </a:rPr>
              <a:t>ई एकटा एहन कथा अछि जे यीशु हमरा सभ केँ कहैत छथि जे कोना ओहि दिनक प्रतीक्षा कयल जाय जखन ओ वापस आबि जेताह।</a:t>
            </a:r>
            <a:r xmlns:a="http://schemas.openxmlformats.org/drawingml/2006/main">
              <a:rPr altLang="en-US" lang="mai" sz="3600">
                <a:solidFill>
                  <a:schemeClr val="tx1">
                    <a:lumMod val="65000"/>
                    <a:lumOff val="35000"/>
                  </a:schemeClr>
                </a:solidFill>
              </a:rPr>
              <a:t> </a:t>
            </a:r>
            <a:r xmlns:a="http://schemas.openxmlformats.org/drawingml/2006/main">
              <a:rPr altLang="ko-KR" lang="mai" sz="3600">
                <a:solidFill>
                  <a:schemeClr val="tx1">
                    <a:lumMod val="65000"/>
                    <a:lumOff val="35000"/>
                  </a:schemeClr>
                </a:solidFill>
              </a:rPr>
              <a:t>ककरो पता नै छै</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ai" sz="3600">
                <a:solidFill>
                  <a:schemeClr val="tx1">
                    <a:lumMod val="65000"/>
                    <a:lumOff val="35000"/>
                  </a:schemeClr>
                </a:solidFill>
              </a:rPr>
              <a:t>जखन यीशु फेर आबि जेताह।</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ai" sz="3600">
                <a:solidFill>
                  <a:schemeClr val="tx1">
                    <a:lumMod val="65000"/>
                    <a:lumOff val="35000"/>
                  </a:schemeClr>
                </a:solidFill>
              </a:rPr>
              <a:t>लेकिन पाँच बुद्धिमान कुमारी के तरह हमरा सब के हमेशा जागै के चाही आरू तैयार दिल के साथ यीशु के इंतजार करै के चाही।</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mai" sz="3200"/>
              <a:t>यीशु के छथि?</a:t>
            </a:r>
            <a:r xmlns:a="http://schemas.openxmlformats.org/drawingml/2006/main">
              <a:rPr altLang="en-US" lang="ma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rgbClr val="0070c0"/>
                </a:solidFill>
              </a:rPr>
              <a:t>यीशु..</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यीशु वचन देलनि जे जखन कियो नहि जनैत अछि तखन फेर एहि देश मे वापस आबि जेताह।</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प्रश्नोत्तरी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ai" sz="3200">
                <a:solidFill>
                  <a:schemeClr val="tx1">
                    <a:lumMod val="65000"/>
                    <a:lumOff val="35000"/>
                  </a:schemeClr>
                </a:solidFill>
              </a:rPr>
              <a:t>मूर्ख पाँच कुमारि की नहि तैयार केलक?</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1 </a:t>
            </a:r>
            <a:r xmlns:a="http://schemas.openxmlformats.org/drawingml/2006/main">
              <a:rPr altLang="ko-KR" lang="mai" sz="2800">
                <a:solidFill>
                  <a:schemeClr val="tx1">
                    <a:lumMod val="65000"/>
                    <a:lumOff val="35000"/>
                  </a:schemeClr>
                </a:solidFill>
              </a:rPr>
              <a:t>तेल</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२ </a:t>
            </a:r>
            <a:r xmlns:a="http://schemas.openxmlformats.org/drawingml/2006/main">
              <a:rPr altLang="ko-KR" lang="mai" sz="2800">
                <a:solidFill>
                  <a:schemeClr val="tx1">
                    <a:lumMod val="65000"/>
                    <a:lumOff val="35000"/>
                  </a:schemeClr>
                </a:solidFill>
              </a:rPr>
              <a:t>पानि</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3 </a:t>
            </a:r>
            <a:r xmlns:a="http://schemas.openxmlformats.org/drawingml/2006/main">
              <a:rPr altLang="ko-KR" lang="mai" sz="2800">
                <a:solidFill>
                  <a:schemeClr val="tx1">
                    <a:lumMod val="65000"/>
                    <a:lumOff val="35000"/>
                  </a:schemeClr>
                </a:solidFill>
              </a:rPr>
              <a:t>कपड़ा</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4 </a:t>
            </a:r>
            <a:r xmlns:a="http://schemas.openxmlformats.org/drawingml/2006/main">
              <a:rPr altLang="ko-KR" lang="mai" sz="2800">
                <a:solidFill>
                  <a:schemeClr val="tx1">
                    <a:lumMod val="65000"/>
                    <a:lumOff val="35000"/>
                  </a:schemeClr>
                </a:solidFill>
              </a:rPr>
              <a:t>उपहार</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rgbClr val="ff0000"/>
                </a:solidFill>
              </a:rPr>
              <a:t>1 </a:t>
            </a:r>
            <a:r xmlns:a="http://schemas.openxmlformats.org/drawingml/2006/main">
              <a:rPr altLang="ko-KR" lang="mai" sz="2800">
                <a:solidFill>
                  <a:srgbClr val="ff0000"/>
                </a:solidFill>
              </a:rPr>
              <a:t>तेल</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mai" sz="3600"/>
              <a:t>"तेँ जागरूक रहू, किएक तँ अहाँ सभ दिन आ घड़ी नहि जनैत छी।”</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ai" sz="2800">
                <a:solidFill>
                  <a:schemeClr val="tx1">
                    <a:lumMod val="65000"/>
                    <a:lumOff val="35000"/>
                  </a:schemeClr>
                </a:solidFill>
              </a:rPr>
              <a:t>मैथ्यू</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२५: १.</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13. 13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ai" altLang="ko-KR" b="1">
                <a:solidFill>
                  <a:schemeClr val="tx1">
                    <a:lumMod val="50000"/>
                    <a:lumOff val="50000"/>
                  </a:schemeClr>
                </a:solidFill>
              </a:rPr>
              <a:t>सं 80 परमेश् वरक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mai" altLang="ko-KR" sz="4400"/>
              <a:t>प्रतिभा के दृष्टान्त</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mai" sz="3200"/>
              <a:t>यीशु के छथि?</a:t>
            </a:r>
            <a:r xmlns:a="http://schemas.openxmlformats.org/drawingml/2006/main">
              <a:rPr altLang="en-US" lang="ma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rgbClr val="0070c0"/>
                </a:solidFill>
              </a:rPr>
              <a:t>यीशु</a:t>
            </a:r>
            <a:r xmlns:a="http://schemas.openxmlformats.org/drawingml/2006/main">
              <a:rPr altLang="en-US" lang="mai" sz="3600">
                <a:solidFill>
                  <a:srgbClr val="0070c0"/>
                </a:solidFill>
              </a:rPr>
              <a:t> </a:t>
            </a:r>
            <a:r xmlns:a="http://schemas.openxmlformats.org/drawingml/2006/main">
              <a:rPr altLang="ko-KR" lang="mai" sz="3600">
                <a:solidFill>
                  <a:srgbClr val="0070c0"/>
                </a:solidFill>
              </a:rPr>
              <a:t>अछि..</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यीशु वैह छथि जे हमरा सभ सँ सदिखन प्रेम करैत छथि आ हमरा सभक प्रतीक्षा करैत छथि।</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t>आजुक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mai" sz="3600"/>
              <a:t>"हुनकर मालिक उत्तर देलखिन, 'नीक आ विश्वासी नौकर!'</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ai" sz="2800">
                <a:solidFill>
                  <a:schemeClr val="tx1">
                    <a:lumMod val="65000"/>
                    <a:lumOff val="35000"/>
                  </a:schemeClr>
                </a:solidFill>
              </a:rPr>
              <a:t>मैथ्यू</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25:21 मे</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एक व्यक्ति विदेश जाइत काल अपन नोकर के पाइ सौंपैत छल । पहिल नोकर केँ पाँच टोला, दोसर नोकर केँ दू आ तेसर केँ एक टोला देलनि।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mai" sz="2800">
                <a:solidFill>
                  <a:schemeClr val="tx1">
                    <a:lumMod val="65000"/>
                    <a:lumOff val="35000"/>
                  </a:schemeClr>
                </a:solidFill>
              </a:rPr>
              <a:t>जे नौकर 5 टैलेंट आ दू टैलेंट भेटल छल ओ एके बेर जा कए अपन पाइ काज मे लगा देलक आ दुगुना फायदा भेल। ओना 1 टैलेंट भेटल एक आदमी बाहर निकलि जमीन मे छेद खोदलक आ मालिकक पाइ नुका लेलक।</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जखन मालिक घुरि क' हुनका सभक संग हिसाब-किताब निपटौलनि तखन पहिल नोकर केँ पाँच टोला आओर भेटलनि आ दोसर केँ दू टाका आओर।</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मुदा, जे नौकर के एक टैलेंट भेटलैक ओकरा कोनो फायदा नहि भेलैक। “मास्टर, अहाँ हमरा मात्र एकटा टैलेंट देने छी। तखन हम बेसी पाइ कोना कमा सकब?”</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ओकर मालिक तमसा गेल। “अहाँकेँ हमर पाइ बैंकर सभ लग जमा करबाक चाही छल, हमरा ब्याजसँ वापस भेटि जाइत । हे बेकार नोकर, हमर घरसँ बाहर निकलू!"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पाठ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mai" sz="3200">
                <a:solidFill>
                  <a:schemeClr val="tx1">
                    <a:lumMod val="65000"/>
                    <a:lumOff val="35000"/>
                  </a:schemeClr>
                </a:solidFill>
              </a:rPr>
              <a:t>यीशु हमरा सभ केँ टोलेंक दृष्टान्तक माध्यमे आलसी नहि बनबाक लेल चेता रहल छथि।</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हमरा सब के कतेक भेटल अछि ताहि स बेसी जरूरी किछु अछि।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एहि सँ बेसी जरूरी अछि जे जे किछु अछि ओकर निष्ठापूर्वक उपयोग क' क' परमेश् वरक महिमा लेल जीवन जीब।</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हमरा सब के ओहि तरहक जीवन जीबाक चाही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यीशु द्वारा स्तुति करबाक लेल।</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mai" sz="3200"/>
              <a:t>यीशु के छथि?</a:t>
            </a:r>
            <a:r xmlns:a="http://schemas.openxmlformats.org/drawingml/2006/main">
              <a:rPr altLang="en-US" lang="ma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rgbClr val="0070c0"/>
                </a:solidFill>
              </a:rPr>
              <a:t>यीशु छथि..</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यीशु हमरऽ मालिक छै, जे हमरऽ जीवन के मूल्यांकन करै छै आरू ओकरा अनुसार हमरा पुरस्कृत करै छै।</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प्रश्नोत्तरी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mai" sz="3200">
                <a:solidFill>
                  <a:schemeClr val="tx1">
                    <a:lumMod val="65000"/>
                    <a:lumOff val="35000"/>
                  </a:schemeClr>
                </a:solidFill>
              </a:rPr>
              <a:t>दूर यात्रा करैत मालिक नोकर सब केँ की सौंपने छलाह?</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1 </a:t>
            </a:r>
            <a:r xmlns:a="http://schemas.openxmlformats.org/drawingml/2006/main">
              <a:rPr altLang="ko-KR" lang="mai" sz="2800">
                <a:solidFill>
                  <a:schemeClr val="tx1">
                    <a:lumMod val="65000"/>
                    <a:lumOff val="35000"/>
                  </a:schemeClr>
                </a:solidFill>
              </a:rPr>
              <a:t>घर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2 </a:t>
            </a:r>
            <a:r xmlns:a="http://schemas.openxmlformats.org/drawingml/2006/main">
              <a:rPr altLang="ko-KR" lang="mai" sz="2800">
                <a:solidFill>
                  <a:schemeClr val="tx1">
                    <a:lumMod val="65000"/>
                    <a:lumOff val="35000"/>
                  </a:schemeClr>
                </a:solidFill>
              </a:rPr>
              <a:t>खेत</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3 </a:t>
            </a:r>
            <a:r xmlns:a="http://schemas.openxmlformats.org/drawingml/2006/main">
              <a:rPr altLang="ko-KR" lang="mai" sz="2800">
                <a:solidFill>
                  <a:schemeClr val="tx1">
                    <a:lumMod val="65000"/>
                    <a:lumOff val="35000"/>
                  </a:schemeClr>
                </a:solidFill>
              </a:rPr>
              <a:t>भंडार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4 </a:t>
            </a:r>
            <a:r xmlns:a="http://schemas.openxmlformats.org/drawingml/2006/main">
              <a:rPr altLang="ko-KR" lang="mai" sz="2800">
                <a:solidFill>
                  <a:schemeClr val="tx1">
                    <a:lumMod val="65000"/>
                    <a:lumOff val="35000"/>
                  </a:schemeClr>
                </a:solidFill>
              </a:rPr>
              <a:t>प्रतिभा</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rgbClr val="ff0000"/>
                </a:solidFill>
              </a:rPr>
              <a:t>4 </a:t>
            </a:r>
            <a:r xmlns:a="http://schemas.openxmlformats.org/drawingml/2006/main">
              <a:rPr altLang="ko-KR" lang="mai" sz="2800">
                <a:solidFill>
                  <a:srgbClr val="ff0000"/>
                </a:solidFill>
              </a:rPr>
              <a:t>प्रतिभा</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t>आजुक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mai" sz="3600"/>
              <a:t>"हुनकर मालिक उत्तर देलखिन, 'नीक आ विश्वासी नौकर!'</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ai" sz="2800">
                <a:solidFill>
                  <a:schemeClr val="tx1">
                    <a:lumMod val="65000"/>
                    <a:lumOff val="35000"/>
                  </a:schemeClr>
                </a:solidFill>
              </a:rPr>
              <a:t>मैथ्यू</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25:21 मे</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